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4" r:id="rId2"/>
  </p:sldMasterIdLst>
  <p:notesMasterIdLst>
    <p:notesMasterId r:id="rId14"/>
  </p:notesMasterIdLst>
  <p:handoutMasterIdLst>
    <p:handoutMasterId r:id="rId15"/>
  </p:handoutMasterIdLst>
  <p:sldIdLst>
    <p:sldId id="2147376239" r:id="rId3"/>
    <p:sldId id="2147376267" r:id="rId4"/>
    <p:sldId id="2147376230" r:id="rId5"/>
    <p:sldId id="2147376247" r:id="rId6"/>
    <p:sldId id="2147376264" r:id="rId7"/>
    <p:sldId id="2147376268" r:id="rId8"/>
    <p:sldId id="2147376248" r:id="rId9"/>
    <p:sldId id="2147376269" r:id="rId10"/>
    <p:sldId id="2147376254" r:id="rId11"/>
    <p:sldId id="2147376266" r:id="rId12"/>
    <p:sldId id="214737623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Theme" id="{DBC12F91-C5C4-5145-8FDB-611B9A0854BE}">
          <p14:sldIdLst>
            <p14:sldId id="2147376239"/>
            <p14:sldId id="2147376267"/>
            <p14:sldId id="2147376230"/>
            <p14:sldId id="2147376247"/>
            <p14:sldId id="2147376264"/>
            <p14:sldId id="2147376268"/>
            <p14:sldId id="2147376248"/>
            <p14:sldId id="2147376269"/>
            <p14:sldId id="2147376254"/>
            <p14:sldId id="2147376266"/>
            <p14:sldId id="2147376236"/>
          </p14:sldIdLst>
        </p14:section>
        <p14:section name="Light Theme" id="{6D466525-D798-4FDB-800B-EEDF7E99E1BD}">
          <p14:sldIdLst/>
        </p14:section>
        <p14:section name="Guidelines &amp; Icons" id="{1F8D2CF2-AD86-7442-950C-F16DB54B43B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B5B5"/>
    <a:srgbClr val="19226D"/>
    <a:srgbClr val="33B2C1"/>
    <a:srgbClr val="F37121"/>
    <a:srgbClr val="50B848"/>
    <a:srgbClr val="034EA2"/>
    <a:srgbClr val="F2F2F2"/>
    <a:srgbClr val="3EA9C1"/>
    <a:srgbClr val="33B2C0"/>
    <a:srgbClr val="E4E5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03A64A-1C42-4B47-B34A-842A10D59F7C}" v="11" dt="2026-06-09T04:21:41.519"/>
  </p1510:revLst>
</p1510:revInfo>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70" autoAdjust="0"/>
    <p:restoredTop sz="94715"/>
  </p:normalViewPr>
  <p:slideViewPr>
    <p:cSldViewPr snapToGrid="0">
      <p:cViewPr varScale="1">
        <p:scale>
          <a:sx n="78" d="100"/>
          <a:sy n="78" d="100"/>
        </p:scale>
        <p:origin x="293" y="67"/>
      </p:cViewPr>
      <p:guideLst/>
    </p:cSldViewPr>
  </p:slideViewPr>
  <p:notesTextViewPr>
    <p:cViewPr>
      <p:scale>
        <a:sx n="1" d="1"/>
        <a:sy n="1" d="1"/>
      </p:scale>
      <p:origin x="0" y="0"/>
    </p:cViewPr>
  </p:notesTextViewPr>
  <p:sorterViewPr>
    <p:cViewPr>
      <p:scale>
        <a:sx n="130" d="100"/>
        <a:sy n="13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645524A-D9F4-7545-AB95-5226F9D348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a:extLst>
              <a:ext uri="{FF2B5EF4-FFF2-40B4-BE49-F238E27FC236}">
                <a16:creationId xmlns:a16="http://schemas.microsoft.com/office/drawing/2014/main" id="{BCAF79B1-55A0-5A4C-8442-40DC6CEBD8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7605CAF-285F-1248-96A4-68300F7F9840}" type="datetimeFigureOut">
              <a:rPr lang="en-VN" smtClean="0"/>
              <a:t>06/28/2026</a:t>
            </a:fld>
            <a:endParaRPr lang="en-VN"/>
          </a:p>
        </p:txBody>
      </p:sp>
      <p:sp>
        <p:nvSpPr>
          <p:cNvPr id="4" name="Footer Placeholder 3">
            <a:extLst>
              <a:ext uri="{FF2B5EF4-FFF2-40B4-BE49-F238E27FC236}">
                <a16:creationId xmlns:a16="http://schemas.microsoft.com/office/drawing/2014/main" id="{76E336C1-B440-0443-8FF8-F82E4A5B0D7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5" name="Slide Number Placeholder 4">
            <a:extLst>
              <a:ext uri="{FF2B5EF4-FFF2-40B4-BE49-F238E27FC236}">
                <a16:creationId xmlns:a16="http://schemas.microsoft.com/office/drawing/2014/main" id="{F74F16BD-3B62-C946-A536-E43A745C7A0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7C45307-BBFD-0045-B4A6-B73E368179D6}" type="slidenum">
              <a:rPr lang="en-VN" smtClean="0"/>
              <a:t>‹#›</a:t>
            </a:fld>
            <a:endParaRPr lang="en-VN"/>
          </a:p>
        </p:txBody>
      </p:sp>
    </p:spTree>
    <p:extLst>
      <p:ext uri="{BB962C8B-B14F-4D97-AF65-F5344CB8AC3E}">
        <p14:creationId xmlns:p14="http://schemas.microsoft.com/office/powerpoint/2010/main" val="32571309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212EB2-7195-4DCC-A544-62F8933C210E}" type="datetimeFigureOut">
              <a:rPr lang="en-US" smtClean="0"/>
              <a:t>6/28/2026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6B53C0-79AE-4DBD-9505-8B7D1F13E088}" type="slidenum">
              <a:rPr lang="en-US" smtClean="0"/>
              <a:t>‹#›</a:t>
            </a:fld>
            <a:endParaRPr lang="en-US"/>
          </a:p>
        </p:txBody>
      </p:sp>
    </p:spTree>
    <p:extLst>
      <p:ext uri="{BB962C8B-B14F-4D97-AF65-F5344CB8AC3E}">
        <p14:creationId xmlns:p14="http://schemas.microsoft.com/office/powerpoint/2010/main" val="6372991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fptsoftware.com/" TargetMode="Externa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fptsoftware.com/" TargetMode="Externa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fptsoftware.com/" TargetMode="Externa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fptsoftware.com/" TargetMode="Externa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64FF1-07D4-4DA2-9308-728B1110CAC9}"/>
              </a:ext>
            </a:extLst>
          </p:cNvPr>
          <p:cNvSpPr>
            <a:spLocks noGrp="1"/>
          </p:cNvSpPr>
          <p:nvPr>
            <p:ph type="title" hasCustomPrompt="1"/>
          </p:nvPr>
        </p:nvSpPr>
        <p:spPr>
          <a:xfrm>
            <a:off x="652402" y="1578794"/>
            <a:ext cx="7010039" cy="1838325"/>
          </a:xfrm>
        </p:spPr>
        <p:txBody>
          <a:bodyPr anchor="t">
            <a:noAutofit/>
          </a:bodyPr>
          <a:lstStyle>
            <a:lvl1pPr algn="l">
              <a:defRPr sz="6600">
                <a:solidFill>
                  <a:schemeClr val="accent1"/>
                </a:solidFill>
              </a:defRPr>
            </a:lvl1pPr>
          </a:lstStyle>
          <a:p>
            <a:r>
              <a:rPr lang="en-US" dirty="0"/>
              <a:t>PRESENTATION TITLE</a:t>
            </a:r>
          </a:p>
        </p:txBody>
      </p:sp>
      <p:sp>
        <p:nvSpPr>
          <p:cNvPr id="9" name="Text Placeholder 8">
            <a:extLst>
              <a:ext uri="{FF2B5EF4-FFF2-40B4-BE49-F238E27FC236}">
                <a16:creationId xmlns:a16="http://schemas.microsoft.com/office/drawing/2014/main" id="{DC005294-4039-425F-B756-D80200F5DA5F}"/>
              </a:ext>
            </a:extLst>
          </p:cNvPr>
          <p:cNvSpPr>
            <a:spLocks noGrp="1"/>
          </p:cNvSpPr>
          <p:nvPr>
            <p:ph type="body" sz="quarter" idx="11" hasCustomPrompt="1"/>
          </p:nvPr>
        </p:nvSpPr>
        <p:spPr>
          <a:xfrm>
            <a:off x="673100" y="3440881"/>
            <a:ext cx="4470400" cy="512763"/>
          </a:xfrm>
          <a:prstGeom prst="rect">
            <a:avLst/>
          </a:prstGeom>
        </p:spPr>
        <p:txBody>
          <a:bodyPr/>
          <a:lstStyle>
            <a:lvl1pPr marL="0" indent="0">
              <a:buNone/>
              <a:defRPr b="1">
                <a:solidFill>
                  <a:schemeClr val="bg1"/>
                </a:solidFill>
              </a:defRPr>
            </a:lvl1pPr>
          </a:lstStyle>
          <a:p>
            <a:pPr lvl="0"/>
            <a:r>
              <a:rPr lang="en-US" dirty="0"/>
              <a:t>Presentation Subtitle</a:t>
            </a:r>
          </a:p>
        </p:txBody>
      </p:sp>
      <p:sp>
        <p:nvSpPr>
          <p:cNvPr id="16" name="Text Placeholder 15">
            <a:extLst>
              <a:ext uri="{FF2B5EF4-FFF2-40B4-BE49-F238E27FC236}">
                <a16:creationId xmlns:a16="http://schemas.microsoft.com/office/drawing/2014/main" id="{B184DF18-E7C5-5D77-14BB-440EB1EF2EFC}"/>
              </a:ext>
            </a:extLst>
          </p:cNvPr>
          <p:cNvSpPr>
            <a:spLocks noGrp="1"/>
          </p:cNvSpPr>
          <p:nvPr>
            <p:ph type="body" sz="quarter" idx="13" hasCustomPrompt="1"/>
          </p:nvPr>
        </p:nvSpPr>
        <p:spPr>
          <a:xfrm>
            <a:off x="827314" y="5993176"/>
            <a:ext cx="1819050" cy="407624"/>
          </a:xfrm>
          <a:custGeom>
            <a:avLst/>
            <a:gdLst>
              <a:gd name="connsiteX0" fmla="*/ 97317 w 1973263"/>
              <a:gd name="connsiteY0" fmla="*/ 0 h 407624"/>
              <a:gd name="connsiteX1" fmla="*/ 1890156 w 1973263"/>
              <a:gd name="connsiteY1" fmla="*/ 0 h 407624"/>
              <a:gd name="connsiteX2" fmla="*/ 1958970 w 1973263"/>
              <a:gd name="connsiteY2" fmla="*/ 28504 h 407624"/>
              <a:gd name="connsiteX3" fmla="*/ 1973263 w 1973263"/>
              <a:gd name="connsiteY3" fmla="*/ 49704 h 407624"/>
              <a:gd name="connsiteX4" fmla="*/ 1973263 w 1973263"/>
              <a:gd name="connsiteY4" fmla="*/ 368938 h 407624"/>
              <a:gd name="connsiteX5" fmla="*/ 1958970 w 1973263"/>
              <a:gd name="connsiteY5" fmla="*/ 390138 h 407624"/>
              <a:gd name="connsiteX6" fmla="*/ 1933034 w 1973263"/>
              <a:gd name="connsiteY6" fmla="*/ 407624 h 407624"/>
              <a:gd name="connsiteX7" fmla="*/ 54439 w 1973263"/>
              <a:gd name="connsiteY7" fmla="*/ 407624 h 407624"/>
              <a:gd name="connsiteX8" fmla="*/ 28503 w 1973263"/>
              <a:gd name="connsiteY8" fmla="*/ 390138 h 407624"/>
              <a:gd name="connsiteX9" fmla="*/ 0 w 1973263"/>
              <a:gd name="connsiteY9" fmla="*/ 321324 h 407624"/>
              <a:gd name="connsiteX10" fmla="*/ 0 w 1973263"/>
              <a:gd name="connsiteY10" fmla="*/ 97317 h 407624"/>
              <a:gd name="connsiteX11" fmla="*/ 97317 w 1973263"/>
              <a:gd name="connsiteY11" fmla="*/ 0 h 40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3263" h="407624">
                <a:moveTo>
                  <a:pt x="97317" y="0"/>
                </a:moveTo>
                <a:lnTo>
                  <a:pt x="1890156" y="0"/>
                </a:lnTo>
                <a:cubicBezTo>
                  <a:pt x="1917030" y="0"/>
                  <a:pt x="1941359" y="10893"/>
                  <a:pt x="1958970" y="28504"/>
                </a:cubicBezTo>
                <a:lnTo>
                  <a:pt x="1973263" y="49704"/>
                </a:lnTo>
                <a:lnTo>
                  <a:pt x="1973263" y="368938"/>
                </a:lnTo>
                <a:lnTo>
                  <a:pt x="1958970" y="390138"/>
                </a:lnTo>
                <a:lnTo>
                  <a:pt x="1933034" y="407624"/>
                </a:lnTo>
                <a:lnTo>
                  <a:pt x="54439" y="407624"/>
                </a:lnTo>
                <a:lnTo>
                  <a:pt x="28503" y="390138"/>
                </a:lnTo>
                <a:cubicBezTo>
                  <a:pt x="10893" y="372527"/>
                  <a:pt x="0" y="348198"/>
                  <a:pt x="0" y="321324"/>
                </a:cubicBezTo>
                <a:lnTo>
                  <a:pt x="0" y="97317"/>
                </a:lnTo>
                <a:cubicBezTo>
                  <a:pt x="0" y="43570"/>
                  <a:pt x="43570" y="0"/>
                  <a:pt x="97317" y="0"/>
                </a:cubicBezTo>
                <a:close/>
              </a:path>
            </a:pathLst>
          </a:custGeom>
          <a:solidFill>
            <a:schemeClr val="accent1">
              <a:alpha val="20000"/>
            </a:schemeClr>
          </a:solidFill>
          <a:ln>
            <a:solidFill>
              <a:schemeClr val="accent1"/>
            </a:solidFill>
          </a:ln>
        </p:spPr>
        <p:txBody>
          <a:bodyPr wrap="square" anchor="ctr">
            <a:noAutofit/>
          </a:bodyPr>
          <a:lstStyle>
            <a:lvl1pPr marL="0" indent="0" algn="ctr">
              <a:buNone/>
              <a:defRPr sz="1200">
                <a:solidFill>
                  <a:schemeClr val="bg1"/>
                </a:solidFill>
              </a:defRPr>
            </a:lvl1pPr>
          </a:lstStyle>
          <a:p>
            <a:pPr lvl="0"/>
            <a:r>
              <a:rPr lang="en-US" dirty="0"/>
              <a:t>Location &amp; Date</a:t>
            </a:r>
            <a:endParaRPr lang="en-VN" dirty="0"/>
          </a:p>
        </p:txBody>
      </p:sp>
      <p:pic>
        <p:nvPicPr>
          <p:cNvPr id="17" name="Picture 16">
            <a:extLst>
              <a:ext uri="{FF2B5EF4-FFF2-40B4-BE49-F238E27FC236}">
                <a16:creationId xmlns:a16="http://schemas.microsoft.com/office/drawing/2014/main" id="{854C72DD-406E-8F98-77F8-AA690E1B5EE0}"/>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759599" y="704334"/>
            <a:ext cx="940168" cy="610517"/>
          </a:xfrm>
          <a:prstGeom prst="rect">
            <a:avLst/>
          </a:prstGeom>
        </p:spPr>
      </p:pic>
    </p:spTree>
    <p:extLst>
      <p:ext uri="{BB962C8B-B14F-4D97-AF65-F5344CB8AC3E}">
        <p14:creationId xmlns:p14="http://schemas.microsoft.com/office/powerpoint/2010/main" val="1198903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4935176"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5" y="2066926"/>
            <a:ext cx="4935174" cy="3509532"/>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6096000"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Text Placeholder 17">
            <a:extLst>
              <a:ext uri="{FF2B5EF4-FFF2-40B4-BE49-F238E27FC236}">
                <a16:creationId xmlns:a16="http://schemas.microsoft.com/office/drawing/2014/main" id="{11A45035-5520-B283-FDAD-9AD7D3B2FED1}"/>
              </a:ext>
            </a:extLst>
          </p:cNvPr>
          <p:cNvSpPr>
            <a:spLocks noGrp="1"/>
          </p:cNvSpPr>
          <p:nvPr>
            <p:ph type="body" sz="quarter" idx="18" hasCustomPrompt="1"/>
          </p:nvPr>
        </p:nvSpPr>
        <p:spPr>
          <a:xfrm>
            <a:off x="6731360" y="1296989"/>
            <a:ext cx="4935176"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771508A5-F6E8-37D0-C414-214BA7EF65C3}"/>
              </a:ext>
            </a:extLst>
          </p:cNvPr>
          <p:cNvSpPr>
            <a:spLocks noGrp="1"/>
          </p:cNvSpPr>
          <p:nvPr>
            <p:ph sz="quarter" idx="19" hasCustomPrompt="1"/>
          </p:nvPr>
        </p:nvSpPr>
        <p:spPr>
          <a:xfrm>
            <a:off x="6731361" y="2066926"/>
            <a:ext cx="4935174" cy="3509532"/>
          </a:xfrm>
          <a:prstGeom prst="rect">
            <a:avLst/>
          </a:prstGeom>
        </p:spPr>
        <p:txBody>
          <a:bodyPr/>
          <a:lstStyle>
            <a:lvl1pPr marL="0" indent="0">
              <a:buNone/>
              <a:defRPr sz="1800"/>
            </a:lvl1pPr>
          </a:lstStyle>
          <a:p>
            <a:pPr lvl="0"/>
            <a:r>
              <a:rPr lang="en-US" dirty="0"/>
              <a:t>Insert Content Here</a:t>
            </a:r>
            <a:endParaRPr lang="en-VN" dirty="0"/>
          </a:p>
        </p:txBody>
      </p: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3" y="5821363"/>
            <a:ext cx="493607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2" name="Text Placeholder 40">
            <a:extLst>
              <a:ext uri="{FF2B5EF4-FFF2-40B4-BE49-F238E27FC236}">
                <a16:creationId xmlns:a16="http://schemas.microsoft.com/office/drawing/2014/main" id="{7DD73F62-D8D1-4184-EDBC-FFFD68720E86}"/>
              </a:ext>
            </a:extLst>
          </p:cNvPr>
          <p:cNvSpPr>
            <a:spLocks noGrp="1"/>
          </p:cNvSpPr>
          <p:nvPr>
            <p:ph type="body" sz="quarter" idx="23" hasCustomPrompt="1"/>
          </p:nvPr>
        </p:nvSpPr>
        <p:spPr>
          <a:xfrm>
            <a:off x="6731067" y="5821363"/>
            <a:ext cx="493607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 name="Slide Number Placeholder 3">
            <a:extLst>
              <a:ext uri="{FF2B5EF4-FFF2-40B4-BE49-F238E27FC236}">
                <a16:creationId xmlns:a16="http://schemas.microsoft.com/office/drawing/2014/main" id="{D31CD726-8FDB-5275-F690-4C1B04DA3A6A}"/>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4" name="Footer Placeholder 2">
            <a:extLst>
              <a:ext uri="{FF2B5EF4-FFF2-40B4-BE49-F238E27FC236}">
                <a16:creationId xmlns:a16="http://schemas.microsoft.com/office/drawing/2014/main" id="{8CFC924E-2945-320B-9C1C-D945F234C9D2}"/>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371942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5"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4135076"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C9B904E-5F5B-4FB7-1313-61BF4DABD08B}"/>
              </a:ext>
            </a:extLst>
          </p:cNvPr>
          <p:cNvCxnSpPr/>
          <p:nvPr userDrawn="1"/>
        </p:nvCxnSpPr>
        <p:spPr>
          <a:xfrm>
            <a:off x="8152895"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Text Placeholder 17">
            <a:extLst>
              <a:ext uri="{FF2B5EF4-FFF2-40B4-BE49-F238E27FC236}">
                <a16:creationId xmlns:a16="http://schemas.microsoft.com/office/drawing/2014/main" id="{11A45035-5520-B283-FDAD-9AD7D3B2FED1}"/>
              </a:ext>
            </a:extLst>
          </p:cNvPr>
          <p:cNvSpPr>
            <a:spLocks noGrp="1"/>
          </p:cNvSpPr>
          <p:nvPr>
            <p:ph type="body" sz="quarter" idx="18" hasCustomPrompt="1"/>
          </p:nvPr>
        </p:nvSpPr>
        <p:spPr>
          <a:xfrm>
            <a:off x="4543283"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771508A5-F6E8-37D0-C414-214BA7EF65C3}"/>
              </a:ext>
            </a:extLst>
          </p:cNvPr>
          <p:cNvSpPr>
            <a:spLocks noGrp="1"/>
          </p:cNvSpPr>
          <p:nvPr>
            <p:ph sz="quarter" idx="19" hasCustomPrompt="1"/>
          </p:nvPr>
        </p:nvSpPr>
        <p:spPr>
          <a:xfrm>
            <a:off x="4543284"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sp>
        <p:nvSpPr>
          <p:cNvPr id="38" name="Text Placeholder 17">
            <a:extLst>
              <a:ext uri="{FF2B5EF4-FFF2-40B4-BE49-F238E27FC236}">
                <a16:creationId xmlns:a16="http://schemas.microsoft.com/office/drawing/2014/main" id="{69A1120F-CA6D-014A-2F49-6EFE4592E149}"/>
              </a:ext>
            </a:extLst>
          </p:cNvPr>
          <p:cNvSpPr>
            <a:spLocks noGrp="1"/>
          </p:cNvSpPr>
          <p:nvPr>
            <p:ph type="body" sz="quarter" idx="20" hasCustomPrompt="1"/>
          </p:nvPr>
        </p:nvSpPr>
        <p:spPr>
          <a:xfrm>
            <a:off x="8561102"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9" name="Content Placeholder 17">
            <a:extLst>
              <a:ext uri="{FF2B5EF4-FFF2-40B4-BE49-F238E27FC236}">
                <a16:creationId xmlns:a16="http://schemas.microsoft.com/office/drawing/2014/main" id="{8B3C1FCB-A254-560E-76AA-A1F612E30857}"/>
              </a:ext>
            </a:extLst>
          </p:cNvPr>
          <p:cNvSpPr>
            <a:spLocks noGrp="1"/>
          </p:cNvSpPr>
          <p:nvPr>
            <p:ph sz="quarter" idx="21" hasCustomPrompt="1"/>
          </p:nvPr>
        </p:nvSpPr>
        <p:spPr>
          <a:xfrm>
            <a:off x="8561102"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3"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2" name="Text Placeholder 40">
            <a:extLst>
              <a:ext uri="{FF2B5EF4-FFF2-40B4-BE49-F238E27FC236}">
                <a16:creationId xmlns:a16="http://schemas.microsoft.com/office/drawing/2014/main" id="{7DD73F62-D8D1-4184-EDBC-FFFD68720E86}"/>
              </a:ext>
            </a:extLst>
          </p:cNvPr>
          <p:cNvSpPr>
            <a:spLocks noGrp="1"/>
          </p:cNvSpPr>
          <p:nvPr>
            <p:ph type="body" sz="quarter" idx="23" hasCustomPrompt="1"/>
          </p:nvPr>
        </p:nvSpPr>
        <p:spPr>
          <a:xfrm>
            <a:off x="4542990"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3" name="Text Placeholder 40">
            <a:extLst>
              <a:ext uri="{FF2B5EF4-FFF2-40B4-BE49-F238E27FC236}">
                <a16:creationId xmlns:a16="http://schemas.microsoft.com/office/drawing/2014/main" id="{84E8333A-E102-B090-1088-38CBC5F1C499}"/>
              </a:ext>
            </a:extLst>
          </p:cNvPr>
          <p:cNvSpPr>
            <a:spLocks noGrp="1"/>
          </p:cNvSpPr>
          <p:nvPr>
            <p:ph type="body" sz="quarter" idx="24" hasCustomPrompt="1"/>
          </p:nvPr>
        </p:nvSpPr>
        <p:spPr>
          <a:xfrm>
            <a:off x="8560518"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 name="Slide Number Placeholder 3">
            <a:extLst>
              <a:ext uri="{FF2B5EF4-FFF2-40B4-BE49-F238E27FC236}">
                <a16:creationId xmlns:a16="http://schemas.microsoft.com/office/drawing/2014/main" id="{B3324DE1-3DD8-1889-2954-592975F9983D}"/>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4" name="Footer Placeholder 2">
            <a:extLst>
              <a:ext uri="{FF2B5EF4-FFF2-40B4-BE49-F238E27FC236}">
                <a16:creationId xmlns:a16="http://schemas.microsoft.com/office/drawing/2014/main" id="{9289E450-CF14-C25D-8D8E-8FDA3107049E}"/>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2736611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6"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3176146"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C9B904E-5F5B-4FB7-1313-61BF4DABD08B}"/>
              </a:ext>
            </a:extLst>
          </p:cNvPr>
          <p:cNvCxnSpPr/>
          <p:nvPr userDrawn="1"/>
        </p:nvCxnSpPr>
        <p:spPr>
          <a:xfrm>
            <a:off x="6141018"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4"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cxnSp>
        <p:nvCxnSpPr>
          <p:cNvPr id="2" name="Straight Connector 1">
            <a:extLst>
              <a:ext uri="{FF2B5EF4-FFF2-40B4-BE49-F238E27FC236}">
                <a16:creationId xmlns:a16="http://schemas.microsoft.com/office/drawing/2014/main" id="{EDB0BCBF-511D-DFD7-D566-008BD35F1FC9}"/>
              </a:ext>
            </a:extLst>
          </p:cNvPr>
          <p:cNvCxnSpPr/>
          <p:nvPr userDrawn="1"/>
        </p:nvCxnSpPr>
        <p:spPr>
          <a:xfrm>
            <a:off x="9105890"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17">
            <a:extLst>
              <a:ext uri="{FF2B5EF4-FFF2-40B4-BE49-F238E27FC236}">
                <a16:creationId xmlns:a16="http://schemas.microsoft.com/office/drawing/2014/main" id="{CB40C77F-546D-553A-E559-516E9D0FB8DA}"/>
              </a:ext>
            </a:extLst>
          </p:cNvPr>
          <p:cNvSpPr>
            <a:spLocks noGrp="1"/>
          </p:cNvSpPr>
          <p:nvPr>
            <p:ph sz="quarter" idx="23" hasCustomPrompt="1"/>
          </p:nvPr>
        </p:nvSpPr>
        <p:spPr>
          <a:xfrm>
            <a:off x="3490338"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6" name="Content Placeholder 17">
            <a:extLst>
              <a:ext uri="{FF2B5EF4-FFF2-40B4-BE49-F238E27FC236}">
                <a16:creationId xmlns:a16="http://schemas.microsoft.com/office/drawing/2014/main" id="{7960E3A8-3245-0082-B8C1-F7185F834982}"/>
              </a:ext>
            </a:extLst>
          </p:cNvPr>
          <p:cNvSpPr>
            <a:spLocks noGrp="1"/>
          </p:cNvSpPr>
          <p:nvPr>
            <p:ph sz="quarter" idx="24" hasCustomPrompt="1"/>
          </p:nvPr>
        </p:nvSpPr>
        <p:spPr>
          <a:xfrm>
            <a:off x="6455210"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7" name="Content Placeholder 17">
            <a:extLst>
              <a:ext uri="{FF2B5EF4-FFF2-40B4-BE49-F238E27FC236}">
                <a16:creationId xmlns:a16="http://schemas.microsoft.com/office/drawing/2014/main" id="{272E51E7-ACB2-E33A-A245-6B4E02D3A2A0}"/>
              </a:ext>
            </a:extLst>
          </p:cNvPr>
          <p:cNvSpPr>
            <a:spLocks noGrp="1"/>
          </p:cNvSpPr>
          <p:nvPr>
            <p:ph sz="quarter" idx="25" hasCustomPrompt="1"/>
          </p:nvPr>
        </p:nvSpPr>
        <p:spPr>
          <a:xfrm>
            <a:off x="9420085"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9" name="Text Placeholder 17">
            <a:extLst>
              <a:ext uri="{FF2B5EF4-FFF2-40B4-BE49-F238E27FC236}">
                <a16:creationId xmlns:a16="http://schemas.microsoft.com/office/drawing/2014/main" id="{650DE883-044C-CCAC-DA75-24414351C8E5}"/>
              </a:ext>
            </a:extLst>
          </p:cNvPr>
          <p:cNvSpPr>
            <a:spLocks noGrp="1"/>
          </p:cNvSpPr>
          <p:nvPr>
            <p:ph type="body" sz="quarter" idx="26" hasCustomPrompt="1"/>
          </p:nvPr>
        </p:nvSpPr>
        <p:spPr>
          <a:xfrm>
            <a:off x="3470545"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0" name="Text Placeholder 17">
            <a:extLst>
              <a:ext uri="{FF2B5EF4-FFF2-40B4-BE49-F238E27FC236}">
                <a16:creationId xmlns:a16="http://schemas.microsoft.com/office/drawing/2014/main" id="{4C628426-8BA3-85BC-EA6A-418EB714BA33}"/>
              </a:ext>
            </a:extLst>
          </p:cNvPr>
          <p:cNvSpPr>
            <a:spLocks noGrp="1"/>
          </p:cNvSpPr>
          <p:nvPr>
            <p:ph type="body" sz="quarter" idx="27" hasCustomPrompt="1"/>
          </p:nvPr>
        </p:nvSpPr>
        <p:spPr>
          <a:xfrm>
            <a:off x="6451252"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1" name="Text Placeholder 17">
            <a:extLst>
              <a:ext uri="{FF2B5EF4-FFF2-40B4-BE49-F238E27FC236}">
                <a16:creationId xmlns:a16="http://schemas.microsoft.com/office/drawing/2014/main" id="{5A5ACC0C-A280-403A-DDE6-1AB2A143C527}"/>
              </a:ext>
            </a:extLst>
          </p:cNvPr>
          <p:cNvSpPr>
            <a:spLocks noGrp="1"/>
          </p:cNvSpPr>
          <p:nvPr>
            <p:ph type="body" sz="quarter" idx="28" hasCustomPrompt="1"/>
          </p:nvPr>
        </p:nvSpPr>
        <p:spPr>
          <a:xfrm>
            <a:off x="9420083"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2" name="Text Placeholder 40">
            <a:extLst>
              <a:ext uri="{FF2B5EF4-FFF2-40B4-BE49-F238E27FC236}">
                <a16:creationId xmlns:a16="http://schemas.microsoft.com/office/drawing/2014/main" id="{4A460CC4-3D20-2636-DF17-50C8598CC183}"/>
              </a:ext>
            </a:extLst>
          </p:cNvPr>
          <p:cNvSpPr>
            <a:spLocks noGrp="1"/>
          </p:cNvSpPr>
          <p:nvPr>
            <p:ph type="body" sz="quarter" idx="29" hasCustomPrompt="1"/>
          </p:nvPr>
        </p:nvSpPr>
        <p:spPr>
          <a:xfrm>
            <a:off x="3470544"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3" name="Text Placeholder 40">
            <a:extLst>
              <a:ext uri="{FF2B5EF4-FFF2-40B4-BE49-F238E27FC236}">
                <a16:creationId xmlns:a16="http://schemas.microsoft.com/office/drawing/2014/main" id="{044D8F02-86A0-9385-42F0-47E5BE44A932}"/>
              </a:ext>
            </a:extLst>
          </p:cNvPr>
          <p:cNvSpPr>
            <a:spLocks noGrp="1"/>
          </p:cNvSpPr>
          <p:nvPr>
            <p:ph type="body" sz="quarter" idx="30" hasCustomPrompt="1"/>
          </p:nvPr>
        </p:nvSpPr>
        <p:spPr>
          <a:xfrm>
            <a:off x="6451251"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4" name="Text Placeholder 40">
            <a:extLst>
              <a:ext uri="{FF2B5EF4-FFF2-40B4-BE49-F238E27FC236}">
                <a16:creationId xmlns:a16="http://schemas.microsoft.com/office/drawing/2014/main" id="{EBB93CE2-BE01-EC6A-8CD4-78136C80B949}"/>
              </a:ext>
            </a:extLst>
          </p:cNvPr>
          <p:cNvSpPr>
            <a:spLocks noGrp="1"/>
          </p:cNvSpPr>
          <p:nvPr>
            <p:ph type="body" sz="quarter" idx="31" hasCustomPrompt="1"/>
          </p:nvPr>
        </p:nvSpPr>
        <p:spPr>
          <a:xfrm>
            <a:off x="9420082"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5" name="Slide Number Placeholder 3">
            <a:extLst>
              <a:ext uri="{FF2B5EF4-FFF2-40B4-BE49-F238E27FC236}">
                <a16:creationId xmlns:a16="http://schemas.microsoft.com/office/drawing/2014/main" id="{0872A84E-4E7B-54C6-4C08-02E5B6015E38}"/>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5" name="Footer Placeholder 2">
            <a:extLst>
              <a:ext uri="{FF2B5EF4-FFF2-40B4-BE49-F238E27FC236}">
                <a16:creationId xmlns:a16="http://schemas.microsoft.com/office/drawing/2014/main" id="{A9735B44-4940-DA95-1230-C7C67C581A53}"/>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634197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Columns Stacke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6"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4" name="Content Placeholder 17">
            <a:extLst>
              <a:ext uri="{FF2B5EF4-FFF2-40B4-BE49-F238E27FC236}">
                <a16:creationId xmlns:a16="http://schemas.microsoft.com/office/drawing/2014/main" id="{CB40C77F-546D-553A-E559-516E9D0FB8DA}"/>
              </a:ext>
            </a:extLst>
          </p:cNvPr>
          <p:cNvSpPr>
            <a:spLocks noGrp="1"/>
          </p:cNvSpPr>
          <p:nvPr>
            <p:ph sz="quarter" idx="23" hasCustomPrompt="1"/>
          </p:nvPr>
        </p:nvSpPr>
        <p:spPr>
          <a:xfrm>
            <a:off x="3388869"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16" name="Content Placeholder 17">
            <a:extLst>
              <a:ext uri="{FF2B5EF4-FFF2-40B4-BE49-F238E27FC236}">
                <a16:creationId xmlns:a16="http://schemas.microsoft.com/office/drawing/2014/main" id="{7960E3A8-3245-0082-B8C1-F7185F834982}"/>
              </a:ext>
            </a:extLst>
          </p:cNvPr>
          <p:cNvSpPr>
            <a:spLocks noGrp="1"/>
          </p:cNvSpPr>
          <p:nvPr>
            <p:ph sz="quarter" idx="24" hasCustomPrompt="1"/>
          </p:nvPr>
        </p:nvSpPr>
        <p:spPr>
          <a:xfrm>
            <a:off x="6252272"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17" name="Content Placeholder 17">
            <a:extLst>
              <a:ext uri="{FF2B5EF4-FFF2-40B4-BE49-F238E27FC236}">
                <a16:creationId xmlns:a16="http://schemas.microsoft.com/office/drawing/2014/main" id="{272E51E7-ACB2-E33A-A245-6B4E02D3A2A0}"/>
              </a:ext>
            </a:extLst>
          </p:cNvPr>
          <p:cNvSpPr>
            <a:spLocks noGrp="1"/>
          </p:cNvSpPr>
          <p:nvPr>
            <p:ph sz="quarter" idx="25" hasCustomPrompt="1"/>
          </p:nvPr>
        </p:nvSpPr>
        <p:spPr>
          <a:xfrm>
            <a:off x="9115674"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25" name="Text Placeholder 17">
            <a:extLst>
              <a:ext uri="{FF2B5EF4-FFF2-40B4-BE49-F238E27FC236}">
                <a16:creationId xmlns:a16="http://schemas.microsoft.com/office/drawing/2014/main" id="{BF138F4D-5604-E52A-C0CD-6277BC33DE18}"/>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6" name="Text Placeholder 17">
            <a:extLst>
              <a:ext uri="{FF2B5EF4-FFF2-40B4-BE49-F238E27FC236}">
                <a16:creationId xmlns:a16="http://schemas.microsoft.com/office/drawing/2014/main" id="{A7063D67-05F5-E9BC-BB0E-DD2712C6DC76}"/>
              </a:ext>
            </a:extLst>
          </p:cNvPr>
          <p:cNvSpPr>
            <a:spLocks noGrp="1"/>
          </p:cNvSpPr>
          <p:nvPr>
            <p:ph type="body" sz="quarter" idx="16" hasCustomPrompt="1"/>
          </p:nvPr>
        </p:nvSpPr>
        <p:spPr>
          <a:xfrm>
            <a:off x="525463" y="2092855"/>
            <a:ext cx="11155675" cy="1413176"/>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 name="Slide Number Placeholder 3">
            <a:extLst>
              <a:ext uri="{FF2B5EF4-FFF2-40B4-BE49-F238E27FC236}">
                <a16:creationId xmlns:a16="http://schemas.microsoft.com/office/drawing/2014/main" id="{9098C854-5FAC-1809-84AA-7ABA20D94724}"/>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5" name="Footer Placeholder 2">
            <a:extLst>
              <a:ext uri="{FF2B5EF4-FFF2-40B4-BE49-F238E27FC236}">
                <a16:creationId xmlns:a16="http://schemas.microsoft.com/office/drawing/2014/main" id="{A3340E42-F27C-8873-FED8-074D98DE2369}"/>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862098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Row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2830782" y="1296987"/>
            <a:ext cx="8835751" cy="1935603"/>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a:cxnSpLocks/>
          </p:cNvCxnSpPr>
          <p:nvPr userDrawn="1"/>
        </p:nvCxnSpPr>
        <p:spPr>
          <a:xfrm flipH="1">
            <a:off x="525465" y="3647941"/>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Content Placeholder 17">
            <a:extLst>
              <a:ext uri="{FF2B5EF4-FFF2-40B4-BE49-F238E27FC236}">
                <a16:creationId xmlns:a16="http://schemas.microsoft.com/office/drawing/2014/main" id="{683279F7-7FAD-DF6B-E822-DB923F8565A6}"/>
              </a:ext>
            </a:extLst>
          </p:cNvPr>
          <p:cNvSpPr>
            <a:spLocks noGrp="1"/>
          </p:cNvSpPr>
          <p:nvPr>
            <p:ph sz="quarter" idx="19" hasCustomPrompt="1"/>
          </p:nvPr>
        </p:nvSpPr>
        <p:spPr>
          <a:xfrm>
            <a:off x="2830782" y="4084521"/>
            <a:ext cx="8835751" cy="1935603"/>
          </a:xfrm>
          <a:prstGeom prst="rect">
            <a:avLst/>
          </a:prstGeom>
        </p:spPr>
        <p:txBody>
          <a:bodyPr/>
          <a:lstStyle>
            <a:lvl1pPr marL="0" indent="0">
              <a:buNone/>
              <a:defRPr sz="1800"/>
            </a:lvl1pPr>
          </a:lstStyle>
          <a:p>
            <a:pPr lvl="0"/>
            <a:r>
              <a:rPr lang="en-US" dirty="0"/>
              <a:t>Insert Content Here</a:t>
            </a:r>
            <a:endParaRPr lang="en-VN" dirty="0"/>
          </a:p>
        </p:txBody>
      </p:sp>
      <p:sp>
        <p:nvSpPr>
          <p:cNvPr id="19" name="Text Placeholder 40">
            <a:extLst>
              <a:ext uri="{FF2B5EF4-FFF2-40B4-BE49-F238E27FC236}">
                <a16:creationId xmlns:a16="http://schemas.microsoft.com/office/drawing/2014/main" id="{E4FBDA02-11B7-07A8-D0FF-D52FF87EE1DF}"/>
              </a:ext>
            </a:extLst>
          </p:cNvPr>
          <p:cNvSpPr>
            <a:spLocks noGrp="1"/>
          </p:cNvSpPr>
          <p:nvPr>
            <p:ph type="body" sz="quarter" idx="22" hasCustomPrompt="1"/>
          </p:nvPr>
        </p:nvSpPr>
        <p:spPr>
          <a:xfrm>
            <a:off x="525464" y="2698768"/>
            <a:ext cx="2011670" cy="548322"/>
          </a:xfrm>
          <a:prstGeom prst="rect">
            <a:avLst/>
          </a:prstGeom>
        </p:spPr>
        <p:txBody>
          <a:bodyPr/>
          <a:lstStyle>
            <a:lvl1pPr marL="0" indent="0">
              <a:buNone/>
              <a:defRPr sz="1400">
                <a:solidFill>
                  <a:schemeClr val="bg1">
                    <a:lumMod val="50000"/>
                  </a:schemeClr>
                </a:solidFill>
              </a:defRPr>
            </a:lvl1pPr>
          </a:lstStyle>
          <a:p>
            <a:pPr lvl="0"/>
            <a:r>
              <a:rPr lang="en-US" dirty="0"/>
              <a:t>Optional Subtitle Here</a:t>
            </a:r>
            <a:endParaRPr lang="en-VN" dirty="0"/>
          </a:p>
        </p:txBody>
      </p:sp>
      <p:sp>
        <p:nvSpPr>
          <p:cNvPr id="20" name="Text Placeholder 17">
            <a:extLst>
              <a:ext uri="{FF2B5EF4-FFF2-40B4-BE49-F238E27FC236}">
                <a16:creationId xmlns:a16="http://schemas.microsoft.com/office/drawing/2014/main" id="{20464899-F7FB-4852-5EBC-B89D9D935F13}"/>
              </a:ext>
            </a:extLst>
          </p:cNvPr>
          <p:cNvSpPr>
            <a:spLocks noGrp="1"/>
          </p:cNvSpPr>
          <p:nvPr>
            <p:ph type="body" sz="quarter" idx="23" hasCustomPrompt="1"/>
          </p:nvPr>
        </p:nvSpPr>
        <p:spPr>
          <a:xfrm>
            <a:off x="525465" y="4078825"/>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1" name="Text Placeholder 40">
            <a:extLst>
              <a:ext uri="{FF2B5EF4-FFF2-40B4-BE49-F238E27FC236}">
                <a16:creationId xmlns:a16="http://schemas.microsoft.com/office/drawing/2014/main" id="{68B58503-CFF0-7611-500E-3B25C9324819}"/>
              </a:ext>
            </a:extLst>
          </p:cNvPr>
          <p:cNvSpPr>
            <a:spLocks noGrp="1"/>
          </p:cNvSpPr>
          <p:nvPr>
            <p:ph type="body" sz="quarter" idx="24" hasCustomPrompt="1"/>
          </p:nvPr>
        </p:nvSpPr>
        <p:spPr>
          <a:xfrm>
            <a:off x="525464" y="5480605"/>
            <a:ext cx="2011670" cy="548322"/>
          </a:xfrm>
          <a:prstGeom prst="rect">
            <a:avLst/>
          </a:prstGeom>
        </p:spPr>
        <p:txBody>
          <a:bodyPr/>
          <a:lstStyle>
            <a:lvl1pPr marL="0" indent="0">
              <a:buNone/>
              <a:defRPr sz="1400">
                <a:solidFill>
                  <a:schemeClr val="bg1">
                    <a:lumMod val="50000"/>
                  </a:schemeClr>
                </a:solidFill>
              </a:defRPr>
            </a:lvl1pPr>
          </a:lstStyle>
          <a:p>
            <a:pPr lvl="0"/>
            <a:r>
              <a:rPr lang="en-US" dirty="0"/>
              <a:t>Optional Subtitle Here</a:t>
            </a:r>
            <a:endParaRPr lang="en-VN" dirty="0"/>
          </a:p>
        </p:txBody>
      </p:sp>
      <p:sp>
        <p:nvSpPr>
          <p:cNvPr id="2" name="Slide Number Placeholder 3">
            <a:extLst>
              <a:ext uri="{FF2B5EF4-FFF2-40B4-BE49-F238E27FC236}">
                <a16:creationId xmlns:a16="http://schemas.microsoft.com/office/drawing/2014/main" id="{395AD5A5-81CC-E62E-C33F-A72A6DA918B5}"/>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4" name="Footer Placeholder 2">
            <a:extLst>
              <a:ext uri="{FF2B5EF4-FFF2-40B4-BE49-F238E27FC236}">
                <a16:creationId xmlns:a16="http://schemas.microsoft.com/office/drawing/2014/main" id="{35C23498-A3A6-63FF-DFCD-34267D9496BA}"/>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1003697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Row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2830782" y="1296988"/>
            <a:ext cx="8835751" cy="1201514"/>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a:cxnSpLocks/>
          </p:cNvCxnSpPr>
          <p:nvPr userDrawn="1"/>
        </p:nvCxnSpPr>
        <p:spPr>
          <a:xfrm flipH="1">
            <a:off x="525465" y="2816998"/>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Content Placeholder 17">
            <a:extLst>
              <a:ext uri="{FF2B5EF4-FFF2-40B4-BE49-F238E27FC236}">
                <a16:creationId xmlns:a16="http://schemas.microsoft.com/office/drawing/2014/main" id="{683279F7-7FAD-DF6B-E822-DB923F8565A6}"/>
              </a:ext>
            </a:extLst>
          </p:cNvPr>
          <p:cNvSpPr>
            <a:spLocks noGrp="1"/>
          </p:cNvSpPr>
          <p:nvPr>
            <p:ph sz="quarter" idx="19" hasCustomPrompt="1"/>
          </p:nvPr>
        </p:nvSpPr>
        <p:spPr>
          <a:xfrm>
            <a:off x="2830782" y="3138341"/>
            <a:ext cx="8835751" cy="1195818"/>
          </a:xfrm>
          <a:prstGeom prst="rect">
            <a:avLst/>
          </a:prstGeom>
        </p:spPr>
        <p:txBody>
          <a:bodyPr/>
          <a:lstStyle>
            <a:lvl1pPr marL="0" indent="0">
              <a:buNone/>
              <a:defRPr sz="1800"/>
            </a:lvl1pPr>
          </a:lstStyle>
          <a:p>
            <a:pPr lvl="0"/>
            <a:r>
              <a:rPr lang="en-US" dirty="0"/>
              <a:t>Insert Content Here</a:t>
            </a:r>
            <a:endParaRPr lang="en-VN" dirty="0"/>
          </a:p>
        </p:txBody>
      </p:sp>
      <p:sp>
        <p:nvSpPr>
          <p:cNvPr id="20" name="Text Placeholder 17">
            <a:extLst>
              <a:ext uri="{FF2B5EF4-FFF2-40B4-BE49-F238E27FC236}">
                <a16:creationId xmlns:a16="http://schemas.microsoft.com/office/drawing/2014/main" id="{20464899-F7FB-4852-5EBC-B89D9D935F13}"/>
              </a:ext>
            </a:extLst>
          </p:cNvPr>
          <p:cNvSpPr>
            <a:spLocks noGrp="1"/>
          </p:cNvSpPr>
          <p:nvPr>
            <p:ph type="body" sz="quarter" idx="23" hasCustomPrompt="1"/>
          </p:nvPr>
        </p:nvSpPr>
        <p:spPr>
          <a:xfrm>
            <a:off x="525465" y="3135493"/>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cxnSp>
        <p:nvCxnSpPr>
          <p:cNvPr id="2" name="Straight Connector 1">
            <a:extLst>
              <a:ext uri="{FF2B5EF4-FFF2-40B4-BE49-F238E27FC236}">
                <a16:creationId xmlns:a16="http://schemas.microsoft.com/office/drawing/2014/main" id="{AE85A9B0-64F1-3D11-7C1D-238C37F81352}"/>
              </a:ext>
            </a:extLst>
          </p:cNvPr>
          <p:cNvCxnSpPr>
            <a:cxnSpLocks/>
          </p:cNvCxnSpPr>
          <p:nvPr userDrawn="1"/>
        </p:nvCxnSpPr>
        <p:spPr>
          <a:xfrm flipH="1">
            <a:off x="525465" y="4655503"/>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17">
            <a:extLst>
              <a:ext uri="{FF2B5EF4-FFF2-40B4-BE49-F238E27FC236}">
                <a16:creationId xmlns:a16="http://schemas.microsoft.com/office/drawing/2014/main" id="{CF7F2F74-F653-0F09-FE0E-76176E5D5D04}"/>
              </a:ext>
            </a:extLst>
          </p:cNvPr>
          <p:cNvSpPr>
            <a:spLocks noGrp="1"/>
          </p:cNvSpPr>
          <p:nvPr>
            <p:ph sz="quarter" idx="24" hasCustomPrompt="1"/>
          </p:nvPr>
        </p:nvSpPr>
        <p:spPr>
          <a:xfrm>
            <a:off x="2830782" y="4979695"/>
            <a:ext cx="8835751" cy="1195818"/>
          </a:xfrm>
          <a:prstGeom prst="rect">
            <a:avLst/>
          </a:prstGeom>
        </p:spPr>
        <p:txBody>
          <a:bodyPr/>
          <a:lstStyle>
            <a:lvl1pPr marL="0" indent="0">
              <a:buNone/>
              <a:defRPr sz="1800"/>
            </a:lvl1pPr>
          </a:lstStyle>
          <a:p>
            <a:pPr lvl="0"/>
            <a:r>
              <a:rPr lang="en-US" dirty="0"/>
              <a:t>Insert Content Here</a:t>
            </a:r>
            <a:endParaRPr lang="en-VN" dirty="0"/>
          </a:p>
        </p:txBody>
      </p:sp>
      <p:sp>
        <p:nvSpPr>
          <p:cNvPr id="16" name="Text Placeholder 17">
            <a:extLst>
              <a:ext uri="{FF2B5EF4-FFF2-40B4-BE49-F238E27FC236}">
                <a16:creationId xmlns:a16="http://schemas.microsoft.com/office/drawing/2014/main" id="{C0BBE84C-2A0F-42E5-6654-92E4C46711D2}"/>
              </a:ext>
            </a:extLst>
          </p:cNvPr>
          <p:cNvSpPr>
            <a:spLocks noGrp="1"/>
          </p:cNvSpPr>
          <p:nvPr>
            <p:ph type="body" sz="quarter" idx="25" hasCustomPrompt="1"/>
          </p:nvPr>
        </p:nvSpPr>
        <p:spPr>
          <a:xfrm>
            <a:off x="525465" y="497399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9" name="Slide Number Placeholder 3">
            <a:extLst>
              <a:ext uri="{FF2B5EF4-FFF2-40B4-BE49-F238E27FC236}">
                <a16:creationId xmlns:a16="http://schemas.microsoft.com/office/drawing/2014/main" id="{59C40225-8A5B-290F-83FC-58F1A7391250}"/>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5" name="Footer Placeholder 2">
            <a:extLst>
              <a:ext uri="{FF2B5EF4-FFF2-40B4-BE49-F238E27FC236}">
                <a16:creationId xmlns:a16="http://schemas.microsoft.com/office/drawing/2014/main" id="{C6F07FF5-C5B2-E9AE-1438-1041401D21D0}"/>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6971601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rganizational Char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 Diagonal Corner Rectangle 1">
            <a:extLst>
              <a:ext uri="{FF2B5EF4-FFF2-40B4-BE49-F238E27FC236}">
                <a16:creationId xmlns:a16="http://schemas.microsoft.com/office/drawing/2014/main" id="{3E1FFD64-7FE0-BC75-62BC-E2B0CE22F675}"/>
              </a:ext>
            </a:extLst>
          </p:cNvPr>
          <p:cNvSpPr/>
          <p:nvPr/>
        </p:nvSpPr>
        <p:spPr>
          <a:xfrm>
            <a:off x="4961919" y="1606660"/>
            <a:ext cx="2075489" cy="778903"/>
          </a:xfrm>
          <a:prstGeom prst="roundRect">
            <a:avLst>
              <a:gd name="adj" fmla="val 80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cxnSp>
        <p:nvCxnSpPr>
          <p:cNvPr id="58" name="Straight Connector 57">
            <a:extLst>
              <a:ext uri="{FF2B5EF4-FFF2-40B4-BE49-F238E27FC236}">
                <a16:creationId xmlns:a16="http://schemas.microsoft.com/office/drawing/2014/main" id="{707907A8-68A2-6DC9-C930-1E2F726E5C1A}"/>
              </a:ext>
            </a:extLst>
          </p:cNvPr>
          <p:cNvCxnSpPr>
            <a:cxnSpLocks/>
          </p:cNvCxnSpPr>
          <p:nvPr userDrawn="1"/>
        </p:nvCxnSpPr>
        <p:spPr>
          <a:xfrm flipV="1">
            <a:off x="5078579"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C80BE52-043B-E32D-D45A-A7FBB6A618F4}"/>
              </a:ext>
            </a:extLst>
          </p:cNvPr>
          <p:cNvCxnSpPr>
            <a:cxnSpLocks/>
          </p:cNvCxnSpPr>
          <p:nvPr userDrawn="1"/>
        </p:nvCxnSpPr>
        <p:spPr>
          <a:xfrm flipV="1">
            <a:off x="2264259"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520BBC29-6B08-899D-67CD-33BEE68E6C9C}"/>
              </a:ext>
            </a:extLst>
          </p:cNvPr>
          <p:cNvCxnSpPr>
            <a:cxnSpLocks/>
          </p:cNvCxnSpPr>
          <p:nvPr userDrawn="1"/>
        </p:nvCxnSpPr>
        <p:spPr>
          <a:xfrm flipV="1">
            <a:off x="10770856"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DC3F5C13-FBC1-5B0E-8F55-8D503C563106}"/>
              </a:ext>
            </a:extLst>
          </p:cNvPr>
          <p:cNvCxnSpPr>
            <a:cxnSpLocks/>
          </p:cNvCxnSpPr>
          <p:nvPr userDrawn="1"/>
        </p:nvCxnSpPr>
        <p:spPr>
          <a:xfrm flipV="1">
            <a:off x="7956536"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B2C67592-16AD-218E-2987-7AD0A54086F3}"/>
              </a:ext>
            </a:extLst>
          </p:cNvPr>
          <p:cNvCxnSpPr>
            <a:cxnSpLocks/>
          </p:cNvCxnSpPr>
          <p:nvPr userDrawn="1"/>
        </p:nvCxnSpPr>
        <p:spPr>
          <a:xfrm flipV="1">
            <a:off x="6034263" y="2385564"/>
            <a:ext cx="0" cy="45166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C7ECF8A-4558-607C-7EE8-70044AC9CD5D}"/>
              </a:ext>
            </a:extLst>
          </p:cNvPr>
          <p:cNvCxnSpPr>
            <a:cxnSpLocks/>
          </p:cNvCxnSpPr>
          <p:nvPr userDrawn="1"/>
        </p:nvCxnSpPr>
        <p:spPr>
          <a:xfrm>
            <a:off x="2262348" y="2824353"/>
            <a:ext cx="8520083" cy="0"/>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143F703B-6FE5-6AC5-D028-0588A8BD5263}"/>
              </a:ext>
            </a:extLst>
          </p:cNvPr>
          <p:cNvCxnSpPr>
            <a:cxnSpLocks/>
          </p:cNvCxnSpPr>
          <p:nvPr userDrawn="1"/>
        </p:nvCxnSpPr>
        <p:spPr>
          <a:xfrm flipV="1">
            <a:off x="5078579" y="4462832"/>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DD51561D-2BA2-0E55-5156-3DB19BD1D25F}"/>
              </a:ext>
            </a:extLst>
          </p:cNvPr>
          <p:cNvCxnSpPr>
            <a:cxnSpLocks/>
          </p:cNvCxnSpPr>
          <p:nvPr userDrawn="1"/>
        </p:nvCxnSpPr>
        <p:spPr>
          <a:xfrm flipV="1">
            <a:off x="10770856" y="4462832"/>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C386B631-909D-B846-3B6C-83FDEB20262C}"/>
              </a:ext>
            </a:extLst>
          </p:cNvPr>
          <p:cNvCxnSpPr>
            <a:cxnSpLocks/>
          </p:cNvCxnSpPr>
          <p:nvPr userDrawn="1"/>
        </p:nvCxnSpPr>
        <p:spPr>
          <a:xfrm flipV="1">
            <a:off x="7956536" y="4011164"/>
            <a:ext cx="0" cy="83269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D87A9BC3-EE66-E8FC-C302-85BFD06CAAFF}"/>
              </a:ext>
            </a:extLst>
          </p:cNvPr>
          <p:cNvCxnSpPr>
            <a:cxnSpLocks/>
          </p:cNvCxnSpPr>
          <p:nvPr userDrawn="1"/>
        </p:nvCxnSpPr>
        <p:spPr>
          <a:xfrm>
            <a:off x="5068419" y="4462832"/>
            <a:ext cx="5702437" cy="0"/>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9EAD57B-19F3-82EB-7B5B-AF5B14C35BF2}"/>
              </a:ext>
            </a:extLst>
          </p:cNvPr>
          <p:cNvCxnSpPr>
            <a:cxnSpLocks/>
          </p:cNvCxnSpPr>
          <p:nvPr userDrawn="1"/>
        </p:nvCxnSpPr>
        <p:spPr>
          <a:xfrm flipV="1">
            <a:off x="2264259" y="4011164"/>
            <a:ext cx="0" cy="83269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3" name="Oval 72">
            <a:extLst>
              <a:ext uri="{FF2B5EF4-FFF2-40B4-BE49-F238E27FC236}">
                <a16:creationId xmlns:a16="http://schemas.microsoft.com/office/drawing/2014/main" id="{F1AD4DAF-AA78-532E-AD99-839EB37B2693}"/>
              </a:ext>
            </a:extLst>
          </p:cNvPr>
          <p:cNvSpPr/>
          <p:nvPr userDrawn="1"/>
        </p:nvSpPr>
        <p:spPr>
          <a:xfrm>
            <a:off x="4464474" y="1493773"/>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7" name="Picture Placeholder 76">
            <a:extLst>
              <a:ext uri="{FF2B5EF4-FFF2-40B4-BE49-F238E27FC236}">
                <a16:creationId xmlns:a16="http://schemas.microsoft.com/office/drawing/2014/main" id="{A4FE0E58-817C-9A09-175F-EFD5C25FF850}"/>
              </a:ext>
            </a:extLst>
          </p:cNvPr>
          <p:cNvSpPr>
            <a:spLocks noGrp="1"/>
          </p:cNvSpPr>
          <p:nvPr>
            <p:ph type="pic" sz="quarter" idx="13"/>
          </p:nvPr>
        </p:nvSpPr>
        <p:spPr>
          <a:xfrm>
            <a:off x="4514526" y="1542997"/>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79" name="Text Placeholder 78">
            <a:extLst>
              <a:ext uri="{FF2B5EF4-FFF2-40B4-BE49-F238E27FC236}">
                <a16:creationId xmlns:a16="http://schemas.microsoft.com/office/drawing/2014/main" id="{ABD5C2BF-20A9-8C5D-15A9-539082595E6C}"/>
              </a:ext>
            </a:extLst>
          </p:cNvPr>
          <p:cNvSpPr>
            <a:spLocks noGrp="1"/>
          </p:cNvSpPr>
          <p:nvPr>
            <p:ph type="body" sz="quarter" idx="14" hasCustomPrompt="1"/>
          </p:nvPr>
        </p:nvSpPr>
        <p:spPr>
          <a:xfrm>
            <a:off x="5480489" y="1748584"/>
            <a:ext cx="1400459" cy="566737"/>
          </a:xfrm>
          <a:prstGeom prst="rect">
            <a:avLst/>
          </a:prstGeom>
        </p:spPr>
        <p:txBody>
          <a:bodyPr/>
          <a:lstStyle>
            <a:lvl1pPr marL="0" indent="0">
              <a:buNone/>
              <a:defRPr sz="1400" b="1">
                <a:solidFill>
                  <a:schemeClr val="bg1"/>
                </a:solidFill>
              </a:defRPr>
            </a:lvl1pPr>
            <a:lvl2pPr marL="0" indent="0">
              <a:buNone/>
              <a:defRPr sz="1200">
                <a:solidFill>
                  <a:schemeClr val="bg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80" name="Round Diagonal Corner Rectangle 1">
            <a:extLst>
              <a:ext uri="{FF2B5EF4-FFF2-40B4-BE49-F238E27FC236}">
                <a16:creationId xmlns:a16="http://schemas.microsoft.com/office/drawing/2014/main" id="{BD36152A-940B-E431-EB96-124E2CC8F4D9}"/>
              </a:ext>
            </a:extLst>
          </p:cNvPr>
          <p:cNvSpPr/>
          <p:nvPr userDrawn="1"/>
        </p:nvSpPr>
        <p:spPr>
          <a:xfrm>
            <a:off x="1121502"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81" name="Oval 80">
            <a:extLst>
              <a:ext uri="{FF2B5EF4-FFF2-40B4-BE49-F238E27FC236}">
                <a16:creationId xmlns:a16="http://schemas.microsoft.com/office/drawing/2014/main" id="{6D25EB14-3ED9-EB17-CCA3-62120D5CAAF8}"/>
              </a:ext>
            </a:extLst>
          </p:cNvPr>
          <p:cNvSpPr/>
          <p:nvPr userDrawn="1"/>
        </p:nvSpPr>
        <p:spPr>
          <a:xfrm>
            <a:off x="624057"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2" name="Picture Placeholder 81">
            <a:extLst>
              <a:ext uri="{FF2B5EF4-FFF2-40B4-BE49-F238E27FC236}">
                <a16:creationId xmlns:a16="http://schemas.microsoft.com/office/drawing/2014/main" id="{DEA747FD-646D-34DC-1B69-2745310C1AD6}"/>
              </a:ext>
            </a:extLst>
          </p:cNvPr>
          <p:cNvSpPr>
            <a:spLocks noGrp="1"/>
          </p:cNvSpPr>
          <p:nvPr>
            <p:ph type="pic" sz="quarter" idx="15"/>
          </p:nvPr>
        </p:nvSpPr>
        <p:spPr>
          <a:xfrm>
            <a:off x="674109"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83" name="Text Placeholder 78">
            <a:extLst>
              <a:ext uri="{FF2B5EF4-FFF2-40B4-BE49-F238E27FC236}">
                <a16:creationId xmlns:a16="http://schemas.microsoft.com/office/drawing/2014/main" id="{80B8D0A0-8432-7FAA-9D3A-837B8AD05308}"/>
              </a:ext>
            </a:extLst>
          </p:cNvPr>
          <p:cNvSpPr>
            <a:spLocks noGrp="1"/>
          </p:cNvSpPr>
          <p:nvPr>
            <p:ph type="body" sz="quarter" idx="16" hasCustomPrompt="1"/>
          </p:nvPr>
        </p:nvSpPr>
        <p:spPr>
          <a:xfrm>
            <a:off x="1640072"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85" name="Round Diagonal Corner Rectangle 1">
            <a:extLst>
              <a:ext uri="{FF2B5EF4-FFF2-40B4-BE49-F238E27FC236}">
                <a16:creationId xmlns:a16="http://schemas.microsoft.com/office/drawing/2014/main" id="{E418E5D7-B024-A3DD-FB6F-8D7AB8A3B689}"/>
              </a:ext>
            </a:extLst>
          </p:cNvPr>
          <p:cNvSpPr/>
          <p:nvPr userDrawn="1"/>
        </p:nvSpPr>
        <p:spPr>
          <a:xfrm>
            <a:off x="3954854"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86" name="Oval 85">
            <a:extLst>
              <a:ext uri="{FF2B5EF4-FFF2-40B4-BE49-F238E27FC236}">
                <a16:creationId xmlns:a16="http://schemas.microsoft.com/office/drawing/2014/main" id="{2EB4AAAD-A1C4-B49E-2048-35BA3F23F5CE}"/>
              </a:ext>
            </a:extLst>
          </p:cNvPr>
          <p:cNvSpPr/>
          <p:nvPr userDrawn="1"/>
        </p:nvSpPr>
        <p:spPr>
          <a:xfrm>
            <a:off x="3457409"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7" name="Picture Placeholder 86">
            <a:extLst>
              <a:ext uri="{FF2B5EF4-FFF2-40B4-BE49-F238E27FC236}">
                <a16:creationId xmlns:a16="http://schemas.microsoft.com/office/drawing/2014/main" id="{ED969091-B14F-A806-C0D9-2796BB4F2C04}"/>
              </a:ext>
            </a:extLst>
          </p:cNvPr>
          <p:cNvSpPr>
            <a:spLocks noGrp="1"/>
          </p:cNvSpPr>
          <p:nvPr>
            <p:ph type="pic" sz="quarter" idx="17"/>
          </p:nvPr>
        </p:nvSpPr>
        <p:spPr>
          <a:xfrm>
            <a:off x="3507461"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88" name="Text Placeholder 78">
            <a:extLst>
              <a:ext uri="{FF2B5EF4-FFF2-40B4-BE49-F238E27FC236}">
                <a16:creationId xmlns:a16="http://schemas.microsoft.com/office/drawing/2014/main" id="{CB915321-4383-C059-6601-8BD26BB1507F}"/>
              </a:ext>
            </a:extLst>
          </p:cNvPr>
          <p:cNvSpPr>
            <a:spLocks noGrp="1"/>
          </p:cNvSpPr>
          <p:nvPr>
            <p:ph type="body" sz="quarter" idx="18" hasCustomPrompt="1"/>
          </p:nvPr>
        </p:nvSpPr>
        <p:spPr>
          <a:xfrm>
            <a:off x="4473424"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0" name="Round Diagonal Corner Rectangle 1">
            <a:extLst>
              <a:ext uri="{FF2B5EF4-FFF2-40B4-BE49-F238E27FC236}">
                <a16:creationId xmlns:a16="http://schemas.microsoft.com/office/drawing/2014/main" id="{5560F083-17AA-A1B0-0D5B-EE1ABECFA3F0}"/>
              </a:ext>
            </a:extLst>
          </p:cNvPr>
          <p:cNvSpPr/>
          <p:nvPr userDrawn="1"/>
        </p:nvSpPr>
        <p:spPr>
          <a:xfrm>
            <a:off x="6788207"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91" name="Oval 90">
            <a:extLst>
              <a:ext uri="{FF2B5EF4-FFF2-40B4-BE49-F238E27FC236}">
                <a16:creationId xmlns:a16="http://schemas.microsoft.com/office/drawing/2014/main" id="{7420F0B3-35C8-2304-EE41-FBD3CA64F040}"/>
              </a:ext>
            </a:extLst>
          </p:cNvPr>
          <p:cNvSpPr/>
          <p:nvPr userDrawn="1"/>
        </p:nvSpPr>
        <p:spPr>
          <a:xfrm>
            <a:off x="6290762"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2" name="Picture Placeholder 91">
            <a:extLst>
              <a:ext uri="{FF2B5EF4-FFF2-40B4-BE49-F238E27FC236}">
                <a16:creationId xmlns:a16="http://schemas.microsoft.com/office/drawing/2014/main" id="{AC05E0DC-BDD6-13D1-3997-34D6A4AC89A5}"/>
              </a:ext>
            </a:extLst>
          </p:cNvPr>
          <p:cNvSpPr>
            <a:spLocks noGrp="1"/>
          </p:cNvSpPr>
          <p:nvPr>
            <p:ph type="pic" sz="quarter" idx="19"/>
          </p:nvPr>
        </p:nvSpPr>
        <p:spPr>
          <a:xfrm>
            <a:off x="6340814"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93" name="Text Placeholder 78">
            <a:extLst>
              <a:ext uri="{FF2B5EF4-FFF2-40B4-BE49-F238E27FC236}">
                <a16:creationId xmlns:a16="http://schemas.microsoft.com/office/drawing/2014/main" id="{A4B24C30-2F7F-C1E9-11F5-FBF19D48690D}"/>
              </a:ext>
            </a:extLst>
          </p:cNvPr>
          <p:cNvSpPr>
            <a:spLocks noGrp="1"/>
          </p:cNvSpPr>
          <p:nvPr>
            <p:ph type="body" sz="quarter" idx="20" hasCustomPrompt="1"/>
          </p:nvPr>
        </p:nvSpPr>
        <p:spPr>
          <a:xfrm>
            <a:off x="7306777"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5" name="Round Diagonal Corner Rectangle 1">
            <a:extLst>
              <a:ext uri="{FF2B5EF4-FFF2-40B4-BE49-F238E27FC236}">
                <a16:creationId xmlns:a16="http://schemas.microsoft.com/office/drawing/2014/main" id="{9DE71CAA-EDA7-5838-A260-16469BCF746B}"/>
              </a:ext>
            </a:extLst>
          </p:cNvPr>
          <p:cNvSpPr/>
          <p:nvPr userDrawn="1"/>
        </p:nvSpPr>
        <p:spPr>
          <a:xfrm>
            <a:off x="9647317"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96" name="Oval 95">
            <a:extLst>
              <a:ext uri="{FF2B5EF4-FFF2-40B4-BE49-F238E27FC236}">
                <a16:creationId xmlns:a16="http://schemas.microsoft.com/office/drawing/2014/main" id="{B5985531-71FC-3F39-F304-6F499504839B}"/>
              </a:ext>
            </a:extLst>
          </p:cNvPr>
          <p:cNvSpPr/>
          <p:nvPr userDrawn="1"/>
        </p:nvSpPr>
        <p:spPr>
          <a:xfrm>
            <a:off x="9149872"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7" name="Picture Placeholder 96">
            <a:extLst>
              <a:ext uri="{FF2B5EF4-FFF2-40B4-BE49-F238E27FC236}">
                <a16:creationId xmlns:a16="http://schemas.microsoft.com/office/drawing/2014/main" id="{A98FA9C8-F24B-D7CE-0296-DA160F1A4443}"/>
              </a:ext>
            </a:extLst>
          </p:cNvPr>
          <p:cNvSpPr>
            <a:spLocks noGrp="1"/>
          </p:cNvSpPr>
          <p:nvPr>
            <p:ph type="pic" sz="quarter" idx="21"/>
          </p:nvPr>
        </p:nvSpPr>
        <p:spPr>
          <a:xfrm>
            <a:off x="9199924"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98" name="Text Placeholder 78">
            <a:extLst>
              <a:ext uri="{FF2B5EF4-FFF2-40B4-BE49-F238E27FC236}">
                <a16:creationId xmlns:a16="http://schemas.microsoft.com/office/drawing/2014/main" id="{0AAFAA40-E099-D046-6892-4E6D6FC3FC93}"/>
              </a:ext>
            </a:extLst>
          </p:cNvPr>
          <p:cNvSpPr>
            <a:spLocks noGrp="1"/>
          </p:cNvSpPr>
          <p:nvPr>
            <p:ph type="body" sz="quarter" idx="22" hasCustomPrompt="1"/>
          </p:nvPr>
        </p:nvSpPr>
        <p:spPr>
          <a:xfrm>
            <a:off x="10165887"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9" name="Round Diagonal Corner Rectangle 1">
            <a:extLst>
              <a:ext uri="{FF2B5EF4-FFF2-40B4-BE49-F238E27FC236}">
                <a16:creationId xmlns:a16="http://schemas.microsoft.com/office/drawing/2014/main" id="{91A571BB-EFAA-38B3-5B0D-52E544BB5EDF}"/>
              </a:ext>
            </a:extLst>
          </p:cNvPr>
          <p:cNvSpPr/>
          <p:nvPr userDrawn="1"/>
        </p:nvSpPr>
        <p:spPr>
          <a:xfrm>
            <a:off x="1314606"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0" name="Oval 99">
            <a:extLst>
              <a:ext uri="{FF2B5EF4-FFF2-40B4-BE49-F238E27FC236}">
                <a16:creationId xmlns:a16="http://schemas.microsoft.com/office/drawing/2014/main" id="{FE027193-D5AA-8222-23A9-3D1E2C9A06E2}"/>
              </a:ext>
            </a:extLst>
          </p:cNvPr>
          <p:cNvSpPr/>
          <p:nvPr userDrawn="1"/>
        </p:nvSpPr>
        <p:spPr>
          <a:xfrm>
            <a:off x="887946"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1" name="Picture Placeholder 100">
            <a:extLst>
              <a:ext uri="{FF2B5EF4-FFF2-40B4-BE49-F238E27FC236}">
                <a16:creationId xmlns:a16="http://schemas.microsoft.com/office/drawing/2014/main" id="{756CBA18-C67C-2799-672D-B16C65C3D1D9}"/>
              </a:ext>
            </a:extLst>
          </p:cNvPr>
          <p:cNvSpPr>
            <a:spLocks noGrp="1"/>
          </p:cNvSpPr>
          <p:nvPr>
            <p:ph type="pic" sz="quarter" idx="23"/>
          </p:nvPr>
        </p:nvSpPr>
        <p:spPr>
          <a:xfrm>
            <a:off x="930876"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02" name="Text Placeholder 78">
            <a:extLst>
              <a:ext uri="{FF2B5EF4-FFF2-40B4-BE49-F238E27FC236}">
                <a16:creationId xmlns:a16="http://schemas.microsoft.com/office/drawing/2014/main" id="{BF260D43-ABE1-68B1-E8A8-1CB9538B6886}"/>
              </a:ext>
            </a:extLst>
          </p:cNvPr>
          <p:cNvSpPr>
            <a:spLocks noGrp="1"/>
          </p:cNvSpPr>
          <p:nvPr>
            <p:ph type="body" sz="quarter" idx="24" hasCustomPrompt="1"/>
          </p:nvPr>
        </p:nvSpPr>
        <p:spPr>
          <a:xfrm>
            <a:off x="1756576"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03" name="Round Diagonal Corner Rectangle 1">
            <a:extLst>
              <a:ext uri="{FF2B5EF4-FFF2-40B4-BE49-F238E27FC236}">
                <a16:creationId xmlns:a16="http://schemas.microsoft.com/office/drawing/2014/main" id="{7D75CAF0-2813-28DB-F285-5B7371D23772}"/>
              </a:ext>
            </a:extLst>
          </p:cNvPr>
          <p:cNvSpPr/>
          <p:nvPr userDrawn="1"/>
        </p:nvSpPr>
        <p:spPr>
          <a:xfrm>
            <a:off x="4651572"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4" name="Oval 103">
            <a:extLst>
              <a:ext uri="{FF2B5EF4-FFF2-40B4-BE49-F238E27FC236}">
                <a16:creationId xmlns:a16="http://schemas.microsoft.com/office/drawing/2014/main" id="{10517B3C-BF15-717A-6B34-EEF6B5791AD0}"/>
              </a:ext>
            </a:extLst>
          </p:cNvPr>
          <p:cNvSpPr/>
          <p:nvPr userDrawn="1"/>
        </p:nvSpPr>
        <p:spPr>
          <a:xfrm>
            <a:off x="4224912"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5" name="Picture Placeholder 104">
            <a:extLst>
              <a:ext uri="{FF2B5EF4-FFF2-40B4-BE49-F238E27FC236}">
                <a16:creationId xmlns:a16="http://schemas.microsoft.com/office/drawing/2014/main" id="{3059394D-6DE8-9BF4-FE08-A93C3124A1A7}"/>
              </a:ext>
            </a:extLst>
          </p:cNvPr>
          <p:cNvSpPr>
            <a:spLocks noGrp="1"/>
          </p:cNvSpPr>
          <p:nvPr>
            <p:ph type="pic" sz="quarter" idx="25"/>
          </p:nvPr>
        </p:nvSpPr>
        <p:spPr>
          <a:xfrm>
            <a:off x="4267842"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06" name="Text Placeholder 78">
            <a:extLst>
              <a:ext uri="{FF2B5EF4-FFF2-40B4-BE49-F238E27FC236}">
                <a16:creationId xmlns:a16="http://schemas.microsoft.com/office/drawing/2014/main" id="{DAF7341B-A55A-9DDE-9ADB-6FDF6AFA0047}"/>
              </a:ext>
            </a:extLst>
          </p:cNvPr>
          <p:cNvSpPr>
            <a:spLocks noGrp="1"/>
          </p:cNvSpPr>
          <p:nvPr>
            <p:ph type="body" sz="quarter" idx="26" hasCustomPrompt="1"/>
          </p:nvPr>
        </p:nvSpPr>
        <p:spPr>
          <a:xfrm>
            <a:off x="5093542"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07" name="Round Diagonal Corner Rectangle 1">
            <a:extLst>
              <a:ext uri="{FF2B5EF4-FFF2-40B4-BE49-F238E27FC236}">
                <a16:creationId xmlns:a16="http://schemas.microsoft.com/office/drawing/2014/main" id="{2D69EE5B-D4F9-B1ED-CA56-5DAC3BBE620D}"/>
              </a:ext>
            </a:extLst>
          </p:cNvPr>
          <p:cNvSpPr/>
          <p:nvPr userDrawn="1"/>
        </p:nvSpPr>
        <p:spPr>
          <a:xfrm>
            <a:off x="6991010"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8" name="Oval 107">
            <a:extLst>
              <a:ext uri="{FF2B5EF4-FFF2-40B4-BE49-F238E27FC236}">
                <a16:creationId xmlns:a16="http://schemas.microsoft.com/office/drawing/2014/main" id="{8855C261-3EDA-BFB0-C1E4-72DE85859B17}"/>
              </a:ext>
            </a:extLst>
          </p:cNvPr>
          <p:cNvSpPr/>
          <p:nvPr userDrawn="1"/>
        </p:nvSpPr>
        <p:spPr>
          <a:xfrm>
            <a:off x="6564350"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9" name="Picture Placeholder 108">
            <a:extLst>
              <a:ext uri="{FF2B5EF4-FFF2-40B4-BE49-F238E27FC236}">
                <a16:creationId xmlns:a16="http://schemas.microsoft.com/office/drawing/2014/main" id="{2F30C2E1-24D6-5580-CA0C-B00E253B4DB1}"/>
              </a:ext>
            </a:extLst>
          </p:cNvPr>
          <p:cNvSpPr>
            <a:spLocks noGrp="1"/>
          </p:cNvSpPr>
          <p:nvPr>
            <p:ph type="pic" sz="quarter" idx="27"/>
          </p:nvPr>
        </p:nvSpPr>
        <p:spPr>
          <a:xfrm>
            <a:off x="6607280"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10" name="Text Placeholder 78">
            <a:extLst>
              <a:ext uri="{FF2B5EF4-FFF2-40B4-BE49-F238E27FC236}">
                <a16:creationId xmlns:a16="http://schemas.microsoft.com/office/drawing/2014/main" id="{D666F412-91F0-011E-046D-C30EF69E1EE0}"/>
              </a:ext>
            </a:extLst>
          </p:cNvPr>
          <p:cNvSpPr>
            <a:spLocks noGrp="1"/>
          </p:cNvSpPr>
          <p:nvPr>
            <p:ph type="body" sz="quarter" idx="28" hasCustomPrompt="1"/>
          </p:nvPr>
        </p:nvSpPr>
        <p:spPr>
          <a:xfrm>
            <a:off x="7432980"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11" name="Round Diagonal Corner Rectangle 1">
            <a:extLst>
              <a:ext uri="{FF2B5EF4-FFF2-40B4-BE49-F238E27FC236}">
                <a16:creationId xmlns:a16="http://schemas.microsoft.com/office/drawing/2014/main" id="{EB9BBFBC-2763-1348-980C-DACBD042053F}"/>
              </a:ext>
            </a:extLst>
          </p:cNvPr>
          <p:cNvSpPr/>
          <p:nvPr userDrawn="1"/>
        </p:nvSpPr>
        <p:spPr>
          <a:xfrm>
            <a:off x="9318575"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12" name="Oval 111">
            <a:extLst>
              <a:ext uri="{FF2B5EF4-FFF2-40B4-BE49-F238E27FC236}">
                <a16:creationId xmlns:a16="http://schemas.microsoft.com/office/drawing/2014/main" id="{CA52AD08-0A7C-406F-50A9-7E562890A380}"/>
              </a:ext>
            </a:extLst>
          </p:cNvPr>
          <p:cNvSpPr/>
          <p:nvPr userDrawn="1"/>
        </p:nvSpPr>
        <p:spPr>
          <a:xfrm>
            <a:off x="8891915"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3" name="Picture Placeholder 112">
            <a:extLst>
              <a:ext uri="{FF2B5EF4-FFF2-40B4-BE49-F238E27FC236}">
                <a16:creationId xmlns:a16="http://schemas.microsoft.com/office/drawing/2014/main" id="{443F37EA-468B-C109-E0F3-533D9A18D95F}"/>
              </a:ext>
            </a:extLst>
          </p:cNvPr>
          <p:cNvSpPr>
            <a:spLocks noGrp="1"/>
          </p:cNvSpPr>
          <p:nvPr>
            <p:ph type="pic" sz="quarter" idx="29"/>
          </p:nvPr>
        </p:nvSpPr>
        <p:spPr>
          <a:xfrm>
            <a:off x="8934845"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14" name="Text Placeholder 78">
            <a:extLst>
              <a:ext uri="{FF2B5EF4-FFF2-40B4-BE49-F238E27FC236}">
                <a16:creationId xmlns:a16="http://schemas.microsoft.com/office/drawing/2014/main" id="{3EDD8F6D-10D8-B2DD-1B82-886FC23209E6}"/>
              </a:ext>
            </a:extLst>
          </p:cNvPr>
          <p:cNvSpPr>
            <a:spLocks noGrp="1"/>
          </p:cNvSpPr>
          <p:nvPr>
            <p:ph type="body" sz="quarter" idx="30" hasCustomPrompt="1"/>
          </p:nvPr>
        </p:nvSpPr>
        <p:spPr>
          <a:xfrm>
            <a:off x="9760545"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2" name="Slide Number Placeholder 3">
            <a:extLst>
              <a:ext uri="{FF2B5EF4-FFF2-40B4-BE49-F238E27FC236}">
                <a16:creationId xmlns:a16="http://schemas.microsoft.com/office/drawing/2014/main" id="{76119FA5-AE8D-A894-348E-A70C863A4E2F}"/>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5" name="Footer Placeholder 2">
            <a:extLst>
              <a:ext uri="{FF2B5EF4-FFF2-40B4-BE49-F238E27FC236}">
                <a16:creationId xmlns:a16="http://schemas.microsoft.com/office/drawing/2014/main" id="{BE3898A9-5450-9D80-2C82-FAD4D0316A09}"/>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6677552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996F11F-5A6A-7747-4104-3A97468A6B8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7724"/>
            <a:ext cx="12192000" cy="6913258"/>
          </a:xfrm>
          <a:prstGeom prst="rect">
            <a:avLst/>
          </a:prstGeom>
        </p:spPr>
      </p:pic>
      <p:sp>
        <p:nvSpPr>
          <p:cNvPr id="15" name="Rectangle 14">
            <a:extLst>
              <a:ext uri="{FF2B5EF4-FFF2-40B4-BE49-F238E27FC236}">
                <a16:creationId xmlns:a16="http://schemas.microsoft.com/office/drawing/2014/main" id="{9E02D71D-9947-0C07-DF27-76488DC14E74}"/>
              </a:ext>
            </a:extLst>
          </p:cNvPr>
          <p:cNvSpPr/>
          <p:nvPr userDrawn="1"/>
        </p:nvSpPr>
        <p:spPr>
          <a:xfrm>
            <a:off x="-19373" y="-37724"/>
            <a:ext cx="12211374" cy="6913258"/>
          </a:xfrm>
          <a:prstGeom prst="rect">
            <a:avLst/>
          </a:prstGeom>
          <a:gradFill flip="none" rotWithShape="1">
            <a:gsLst>
              <a:gs pos="0">
                <a:schemeClr val="tx2">
                  <a:lumMod val="50000"/>
                  <a:alpha val="59714"/>
                </a:schemeClr>
              </a:gs>
              <a:gs pos="66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16" name="Rectangle 15">
            <a:extLst>
              <a:ext uri="{FF2B5EF4-FFF2-40B4-BE49-F238E27FC236}">
                <a16:creationId xmlns:a16="http://schemas.microsoft.com/office/drawing/2014/main" id="{1313DD92-7C3A-3FF2-1B34-C1B03ED3A30E}"/>
              </a:ext>
            </a:extLst>
          </p:cNvPr>
          <p:cNvSpPr/>
          <p:nvPr userDrawn="1"/>
        </p:nvSpPr>
        <p:spPr>
          <a:xfrm>
            <a:off x="0" y="-23446"/>
            <a:ext cx="12192000" cy="6913258"/>
          </a:xfrm>
          <a:prstGeom prst="rect">
            <a:avLst/>
          </a:prstGeom>
          <a:gradFill>
            <a:gsLst>
              <a:gs pos="0">
                <a:schemeClr val="tx1">
                  <a:alpha val="87626"/>
                </a:schemeClr>
              </a:gs>
              <a:gs pos="47000">
                <a:schemeClr val="tx1">
                  <a:alpha val="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11" name="Text Placeholder 10">
            <a:extLst>
              <a:ext uri="{FF2B5EF4-FFF2-40B4-BE49-F238E27FC236}">
                <a16:creationId xmlns:a16="http://schemas.microsoft.com/office/drawing/2014/main" id="{4E8E6D85-2968-79FD-B0E3-46CE8A3762B7}"/>
              </a:ext>
            </a:extLst>
          </p:cNvPr>
          <p:cNvSpPr>
            <a:spLocks noGrp="1"/>
          </p:cNvSpPr>
          <p:nvPr>
            <p:ph type="body" sz="quarter" idx="10" hasCustomPrompt="1"/>
          </p:nvPr>
        </p:nvSpPr>
        <p:spPr>
          <a:xfrm>
            <a:off x="690059" y="3978761"/>
            <a:ext cx="4884737" cy="700368"/>
          </a:xfrm>
          <a:prstGeom prst="rect">
            <a:avLst/>
          </a:prstGeom>
        </p:spPr>
        <p:txBody>
          <a:bodyPr/>
          <a:lstStyle>
            <a:lvl1pPr marL="0" indent="0">
              <a:buNone/>
              <a:defRPr sz="5400" b="1">
                <a:solidFill>
                  <a:schemeClr val="bg1"/>
                </a:solidFill>
              </a:defRPr>
            </a:lvl1pPr>
          </a:lstStyle>
          <a:p>
            <a:pPr lvl="0"/>
            <a:r>
              <a:rPr lang="en-US" dirty="0"/>
              <a:t>THANK YOU!</a:t>
            </a:r>
            <a:endParaRPr lang="en-VN" dirty="0"/>
          </a:p>
        </p:txBody>
      </p:sp>
      <p:sp>
        <p:nvSpPr>
          <p:cNvPr id="13" name="Text Placeholder 10">
            <a:extLst>
              <a:ext uri="{FF2B5EF4-FFF2-40B4-BE49-F238E27FC236}">
                <a16:creationId xmlns:a16="http://schemas.microsoft.com/office/drawing/2014/main" id="{D8A0CC13-8840-7648-975D-D98300BB2328}"/>
              </a:ext>
            </a:extLst>
          </p:cNvPr>
          <p:cNvSpPr>
            <a:spLocks noGrp="1"/>
          </p:cNvSpPr>
          <p:nvPr>
            <p:ph type="body" sz="quarter" idx="11" hasCustomPrompt="1"/>
          </p:nvPr>
        </p:nvSpPr>
        <p:spPr>
          <a:xfrm>
            <a:off x="690059" y="4899767"/>
            <a:ext cx="4884737" cy="1668457"/>
          </a:xfrm>
          <a:prstGeom prst="rect">
            <a:avLst/>
          </a:prstGeom>
        </p:spPr>
        <p:txBody>
          <a:bodyPr/>
          <a:lstStyle>
            <a:lvl1pPr marL="0" indent="0">
              <a:buNone/>
              <a:defRPr sz="1800" b="1">
                <a:solidFill>
                  <a:schemeClr val="bg1"/>
                </a:solidFill>
              </a:defRPr>
            </a:lvl1pPr>
          </a:lstStyle>
          <a:p>
            <a:pPr lvl="0"/>
            <a:r>
              <a:rPr lang="en-US" dirty="0"/>
              <a:t>INSERT CONTACT INFO</a:t>
            </a:r>
            <a:r>
              <a:rPr lang="vi-VN" dirty="0"/>
              <a:t> HERE</a:t>
            </a:r>
            <a:endParaRPr lang="en-US" dirty="0"/>
          </a:p>
        </p:txBody>
      </p:sp>
      <p:pic>
        <p:nvPicPr>
          <p:cNvPr id="3" name="Picture 2">
            <a:extLst>
              <a:ext uri="{FF2B5EF4-FFF2-40B4-BE49-F238E27FC236}">
                <a16:creationId xmlns:a16="http://schemas.microsoft.com/office/drawing/2014/main" id="{D29F23AD-C7CB-99F6-52AA-2CA643BB88F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1247296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ersit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993B27-4A17-C5CA-08E3-E2AEBFB2AD9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accent5"/>
                </a:solidFill>
                <a:latin typeface="+mj-lt"/>
              </a:defRPr>
            </a:lvl1pPr>
          </a:lstStyle>
          <a:p>
            <a:r>
              <a:rPr lang="en-US" dirty="0"/>
              <a:t>Insert Text Here</a:t>
            </a:r>
            <a:endParaRPr lang="en-VN" dirty="0"/>
          </a:p>
        </p:txBody>
      </p:sp>
      <p:pic>
        <p:nvPicPr>
          <p:cNvPr id="5" name="Picture 4">
            <a:extLst>
              <a:ext uri="{FF2B5EF4-FFF2-40B4-BE49-F238E27FC236}">
                <a16:creationId xmlns:a16="http://schemas.microsoft.com/office/drawing/2014/main" id="{228A4B7E-AC6E-C69A-54BE-52A2456692C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1878" t="33398" r="31878" b="33398"/>
          <a:stretch/>
        </p:blipFill>
        <p:spPr>
          <a:xfrm>
            <a:off x="618328" y="491728"/>
            <a:ext cx="1123976" cy="729876"/>
          </a:xfrm>
          <a:prstGeom prst="rect">
            <a:avLst/>
          </a:prstGeom>
        </p:spPr>
      </p:pic>
    </p:spTree>
    <p:extLst>
      <p:ext uri="{BB962C8B-B14F-4D97-AF65-F5344CB8AC3E}">
        <p14:creationId xmlns:p14="http://schemas.microsoft.com/office/powerpoint/2010/main" val="4234510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artnership">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993B27-4A17-C5CA-08E3-E2AEBFB2AD9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6" name="Picture 5">
            <a:extLst>
              <a:ext uri="{FF2B5EF4-FFF2-40B4-BE49-F238E27FC236}">
                <a16:creationId xmlns:a16="http://schemas.microsoft.com/office/drawing/2014/main" id="{B528BAF1-6FD7-F209-76DE-B552B052667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318629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of Content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0408C1F-36D7-4D35-BDE8-B1228F5B2E0E}"/>
              </a:ext>
            </a:extLst>
          </p:cNvPr>
          <p:cNvSpPr/>
          <p:nvPr userDrawn="1"/>
        </p:nvSpPr>
        <p:spPr>
          <a:xfrm>
            <a:off x="0" y="0"/>
            <a:ext cx="5211271" cy="68737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71A51309-ED78-49DD-BE83-5DB1E5DF62D1}"/>
              </a:ext>
            </a:extLst>
          </p:cNvPr>
          <p:cNvSpPr>
            <a:spLocks noGrp="1"/>
          </p:cNvSpPr>
          <p:nvPr>
            <p:ph type="title" hasCustomPrompt="1"/>
          </p:nvPr>
        </p:nvSpPr>
        <p:spPr>
          <a:xfrm>
            <a:off x="594991" y="2435283"/>
            <a:ext cx="3499338" cy="1987435"/>
          </a:xfrm>
        </p:spPr>
        <p:txBody>
          <a:bodyPr>
            <a:normAutofit/>
          </a:bodyPr>
          <a:lstStyle>
            <a:lvl1pPr algn="l">
              <a:defRPr sz="4800">
                <a:solidFill>
                  <a:schemeClr val="accent5"/>
                </a:solidFill>
                <a:latin typeface="+mj-lt"/>
              </a:defRPr>
            </a:lvl1pPr>
          </a:lstStyle>
          <a:p>
            <a:r>
              <a:rPr lang="en-US" dirty="0"/>
              <a:t>Table of Contents</a:t>
            </a:r>
          </a:p>
        </p:txBody>
      </p:sp>
      <p:sp>
        <p:nvSpPr>
          <p:cNvPr id="27" name="Oval 26">
            <a:extLst>
              <a:ext uri="{FF2B5EF4-FFF2-40B4-BE49-F238E27FC236}">
                <a16:creationId xmlns:a16="http://schemas.microsoft.com/office/drawing/2014/main" id="{B198EE9B-CC71-4291-AC99-CF51EE8F1772}"/>
              </a:ext>
            </a:extLst>
          </p:cNvPr>
          <p:cNvSpPr>
            <a:spLocks noChangeAspect="1"/>
          </p:cNvSpPr>
          <p:nvPr/>
        </p:nvSpPr>
        <p:spPr>
          <a:xfrm flipH="1">
            <a:off x="4799761" y="1149171"/>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36" name="Text Placeholder 35">
            <a:extLst>
              <a:ext uri="{FF2B5EF4-FFF2-40B4-BE49-F238E27FC236}">
                <a16:creationId xmlns:a16="http://schemas.microsoft.com/office/drawing/2014/main" id="{8ACF95C0-917D-4D11-A75C-5B8FEAC50637}"/>
              </a:ext>
            </a:extLst>
          </p:cNvPr>
          <p:cNvSpPr>
            <a:spLocks noGrp="1"/>
          </p:cNvSpPr>
          <p:nvPr>
            <p:ph type="body" sz="quarter" idx="10" hasCustomPrompt="1"/>
          </p:nvPr>
        </p:nvSpPr>
        <p:spPr>
          <a:xfrm>
            <a:off x="4773370" y="1116158"/>
            <a:ext cx="715963" cy="750888"/>
          </a:xfrm>
          <a:prstGeom prst="rect">
            <a:avLst/>
          </a:prstGeom>
        </p:spPr>
        <p:txBody>
          <a:bodyPr anchor="ctr"/>
          <a:lstStyle>
            <a:lvl1pPr marL="0" indent="0" algn="ctr">
              <a:buNone/>
              <a:defRPr b="1">
                <a:solidFill>
                  <a:schemeClr val="bg1"/>
                </a:solidFill>
              </a:defRPr>
            </a:lvl1pPr>
          </a:lstStyle>
          <a:p>
            <a:pPr lvl="0"/>
            <a:r>
              <a:rPr lang="en-US" dirty="0"/>
              <a:t>1</a:t>
            </a:r>
          </a:p>
        </p:txBody>
      </p:sp>
      <p:sp>
        <p:nvSpPr>
          <p:cNvPr id="38" name="Text Placeholder 37">
            <a:extLst>
              <a:ext uri="{FF2B5EF4-FFF2-40B4-BE49-F238E27FC236}">
                <a16:creationId xmlns:a16="http://schemas.microsoft.com/office/drawing/2014/main" id="{5F3AD085-35DA-4126-8032-837EC5B226AB}"/>
              </a:ext>
            </a:extLst>
          </p:cNvPr>
          <p:cNvSpPr>
            <a:spLocks noGrp="1"/>
          </p:cNvSpPr>
          <p:nvPr>
            <p:ph type="body" sz="quarter" idx="11" hasCustomPrompt="1"/>
          </p:nvPr>
        </p:nvSpPr>
        <p:spPr>
          <a:xfrm>
            <a:off x="5721985" y="1282211"/>
            <a:ext cx="4641850" cy="418782"/>
          </a:xfrm>
          <a:prstGeom prst="rect">
            <a:avLst/>
          </a:prstGeom>
        </p:spPr>
        <p:txBody>
          <a:bodyPr anchor="ctr"/>
          <a:lstStyle>
            <a:lvl1pPr marL="0" indent="0">
              <a:buNone/>
              <a:defRPr sz="2400" b="1">
                <a:solidFill>
                  <a:schemeClr val="bg1"/>
                </a:solidFill>
              </a:defRPr>
            </a:lvl1pPr>
          </a:lstStyle>
          <a:p>
            <a:pPr lvl="0"/>
            <a:r>
              <a:rPr lang="en-US" dirty="0"/>
              <a:t>Insert Text Here</a:t>
            </a:r>
          </a:p>
        </p:txBody>
      </p:sp>
      <p:sp>
        <p:nvSpPr>
          <p:cNvPr id="39" name="Oval 38">
            <a:extLst>
              <a:ext uri="{FF2B5EF4-FFF2-40B4-BE49-F238E27FC236}">
                <a16:creationId xmlns:a16="http://schemas.microsoft.com/office/drawing/2014/main" id="{A8FF950F-79F6-4CDD-9330-D3BA307DC11D}"/>
              </a:ext>
            </a:extLst>
          </p:cNvPr>
          <p:cNvSpPr>
            <a:spLocks noChangeAspect="1"/>
          </p:cNvSpPr>
          <p:nvPr userDrawn="1"/>
        </p:nvSpPr>
        <p:spPr>
          <a:xfrm flipH="1">
            <a:off x="4799761" y="2433333"/>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0" name="Text Placeholder 35">
            <a:extLst>
              <a:ext uri="{FF2B5EF4-FFF2-40B4-BE49-F238E27FC236}">
                <a16:creationId xmlns:a16="http://schemas.microsoft.com/office/drawing/2014/main" id="{F40E2537-234C-4137-8112-241AD7B56DE2}"/>
              </a:ext>
            </a:extLst>
          </p:cNvPr>
          <p:cNvSpPr>
            <a:spLocks noGrp="1"/>
          </p:cNvSpPr>
          <p:nvPr>
            <p:ph type="body" sz="quarter" idx="12" hasCustomPrompt="1"/>
          </p:nvPr>
        </p:nvSpPr>
        <p:spPr>
          <a:xfrm>
            <a:off x="4773370" y="2400320"/>
            <a:ext cx="715963" cy="750888"/>
          </a:xfrm>
          <a:prstGeom prst="rect">
            <a:avLst/>
          </a:prstGeom>
        </p:spPr>
        <p:txBody>
          <a:bodyPr anchor="ctr"/>
          <a:lstStyle>
            <a:lvl1pPr marL="0" indent="0" algn="ctr">
              <a:buNone/>
              <a:defRPr b="1">
                <a:solidFill>
                  <a:schemeClr val="bg1"/>
                </a:solidFill>
              </a:defRPr>
            </a:lvl1pPr>
          </a:lstStyle>
          <a:p>
            <a:pPr lvl="0"/>
            <a:r>
              <a:rPr lang="en-US" dirty="0"/>
              <a:t>2</a:t>
            </a:r>
          </a:p>
        </p:txBody>
      </p:sp>
      <p:sp>
        <p:nvSpPr>
          <p:cNvPr id="41" name="Text Placeholder 37">
            <a:extLst>
              <a:ext uri="{FF2B5EF4-FFF2-40B4-BE49-F238E27FC236}">
                <a16:creationId xmlns:a16="http://schemas.microsoft.com/office/drawing/2014/main" id="{09A29FCB-F5DB-4E0E-950F-1B54031C30A7}"/>
              </a:ext>
            </a:extLst>
          </p:cNvPr>
          <p:cNvSpPr>
            <a:spLocks noGrp="1"/>
          </p:cNvSpPr>
          <p:nvPr>
            <p:ph type="body" sz="quarter" idx="13" hasCustomPrompt="1"/>
          </p:nvPr>
        </p:nvSpPr>
        <p:spPr>
          <a:xfrm>
            <a:off x="5721985" y="2566373"/>
            <a:ext cx="4641850" cy="418782"/>
          </a:xfrm>
          <a:prstGeom prst="rect">
            <a:avLst/>
          </a:prstGeom>
        </p:spPr>
        <p:txBody>
          <a:bodyPr anchor="ctr"/>
          <a:lstStyle>
            <a:lvl1pPr marL="0" indent="0">
              <a:buNone/>
              <a:defRPr sz="2400" b="1">
                <a:solidFill>
                  <a:schemeClr val="bg1"/>
                </a:solidFill>
              </a:defRPr>
            </a:lvl1pPr>
          </a:lstStyle>
          <a:p>
            <a:pPr lvl="0"/>
            <a:r>
              <a:rPr lang="en-US" dirty="0"/>
              <a:t>Insert Text Here</a:t>
            </a:r>
          </a:p>
        </p:txBody>
      </p:sp>
      <p:sp>
        <p:nvSpPr>
          <p:cNvPr id="42" name="Oval 41">
            <a:extLst>
              <a:ext uri="{FF2B5EF4-FFF2-40B4-BE49-F238E27FC236}">
                <a16:creationId xmlns:a16="http://schemas.microsoft.com/office/drawing/2014/main" id="{4508D390-34BE-4FEB-ACDA-798F3A53814C}"/>
              </a:ext>
            </a:extLst>
          </p:cNvPr>
          <p:cNvSpPr>
            <a:spLocks noChangeAspect="1"/>
          </p:cNvSpPr>
          <p:nvPr userDrawn="1"/>
        </p:nvSpPr>
        <p:spPr>
          <a:xfrm flipH="1">
            <a:off x="4799761" y="3717495"/>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3" name="Text Placeholder 35">
            <a:extLst>
              <a:ext uri="{FF2B5EF4-FFF2-40B4-BE49-F238E27FC236}">
                <a16:creationId xmlns:a16="http://schemas.microsoft.com/office/drawing/2014/main" id="{9EEE9285-C26C-4D0A-B628-73895C1A35FF}"/>
              </a:ext>
            </a:extLst>
          </p:cNvPr>
          <p:cNvSpPr>
            <a:spLocks noGrp="1"/>
          </p:cNvSpPr>
          <p:nvPr>
            <p:ph type="body" sz="quarter" idx="14" hasCustomPrompt="1"/>
          </p:nvPr>
        </p:nvSpPr>
        <p:spPr>
          <a:xfrm>
            <a:off x="4773370" y="3684482"/>
            <a:ext cx="715963" cy="750888"/>
          </a:xfrm>
          <a:prstGeom prst="rect">
            <a:avLst/>
          </a:prstGeom>
        </p:spPr>
        <p:txBody>
          <a:bodyPr anchor="ctr"/>
          <a:lstStyle>
            <a:lvl1pPr marL="0" indent="0" algn="ctr">
              <a:buNone/>
              <a:defRPr b="1">
                <a:solidFill>
                  <a:schemeClr val="bg1"/>
                </a:solidFill>
              </a:defRPr>
            </a:lvl1pPr>
          </a:lstStyle>
          <a:p>
            <a:pPr lvl="0"/>
            <a:r>
              <a:rPr lang="en-US" dirty="0"/>
              <a:t>3</a:t>
            </a:r>
          </a:p>
        </p:txBody>
      </p:sp>
      <p:sp>
        <p:nvSpPr>
          <p:cNvPr id="44" name="Text Placeholder 37">
            <a:extLst>
              <a:ext uri="{FF2B5EF4-FFF2-40B4-BE49-F238E27FC236}">
                <a16:creationId xmlns:a16="http://schemas.microsoft.com/office/drawing/2014/main" id="{227B5299-F469-4A87-A470-B9DA0B08B12E}"/>
              </a:ext>
            </a:extLst>
          </p:cNvPr>
          <p:cNvSpPr>
            <a:spLocks noGrp="1"/>
          </p:cNvSpPr>
          <p:nvPr>
            <p:ph type="body" sz="quarter" idx="15" hasCustomPrompt="1"/>
          </p:nvPr>
        </p:nvSpPr>
        <p:spPr>
          <a:xfrm>
            <a:off x="5721985" y="3850535"/>
            <a:ext cx="4641850" cy="418782"/>
          </a:xfrm>
          <a:prstGeom prst="rect">
            <a:avLst/>
          </a:prstGeom>
        </p:spPr>
        <p:txBody>
          <a:bodyPr anchor="ctr"/>
          <a:lstStyle>
            <a:lvl1pPr marL="0" indent="0">
              <a:buNone/>
              <a:defRPr sz="2400" b="1">
                <a:solidFill>
                  <a:schemeClr val="bg1"/>
                </a:solidFill>
              </a:defRPr>
            </a:lvl1pPr>
          </a:lstStyle>
          <a:p>
            <a:pPr lvl="0"/>
            <a:r>
              <a:rPr lang="en-US" dirty="0"/>
              <a:t>Insert Text Here</a:t>
            </a:r>
          </a:p>
        </p:txBody>
      </p:sp>
      <p:sp>
        <p:nvSpPr>
          <p:cNvPr id="47" name="Oval 46">
            <a:extLst>
              <a:ext uri="{FF2B5EF4-FFF2-40B4-BE49-F238E27FC236}">
                <a16:creationId xmlns:a16="http://schemas.microsoft.com/office/drawing/2014/main" id="{A4846BF9-1332-4D3B-8E34-F34516204BBB}"/>
              </a:ext>
            </a:extLst>
          </p:cNvPr>
          <p:cNvSpPr>
            <a:spLocks noChangeAspect="1"/>
          </p:cNvSpPr>
          <p:nvPr userDrawn="1"/>
        </p:nvSpPr>
        <p:spPr>
          <a:xfrm flipH="1">
            <a:off x="4799761" y="5001657"/>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8" name="Text Placeholder 35">
            <a:extLst>
              <a:ext uri="{FF2B5EF4-FFF2-40B4-BE49-F238E27FC236}">
                <a16:creationId xmlns:a16="http://schemas.microsoft.com/office/drawing/2014/main" id="{19B10AA1-A595-45E7-8158-46166BB3D1A2}"/>
              </a:ext>
            </a:extLst>
          </p:cNvPr>
          <p:cNvSpPr>
            <a:spLocks noGrp="1"/>
          </p:cNvSpPr>
          <p:nvPr>
            <p:ph type="body" sz="quarter" idx="16" hasCustomPrompt="1"/>
          </p:nvPr>
        </p:nvSpPr>
        <p:spPr>
          <a:xfrm>
            <a:off x="4773370" y="4968644"/>
            <a:ext cx="715963" cy="750888"/>
          </a:xfrm>
          <a:prstGeom prst="rect">
            <a:avLst/>
          </a:prstGeom>
        </p:spPr>
        <p:txBody>
          <a:bodyPr anchor="ctr"/>
          <a:lstStyle>
            <a:lvl1pPr marL="0" indent="0" algn="ctr">
              <a:buNone/>
              <a:defRPr b="1">
                <a:solidFill>
                  <a:schemeClr val="bg1"/>
                </a:solidFill>
              </a:defRPr>
            </a:lvl1pPr>
          </a:lstStyle>
          <a:p>
            <a:pPr lvl="0"/>
            <a:r>
              <a:rPr lang="en-US" dirty="0"/>
              <a:t>4</a:t>
            </a:r>
          </a:p>
        </p:txBody>
      </p:sp>
      <p:sp>
        <p:nvSpPr>
          <p:cNvPr id="49" name="Text Placeholder 37">
            <a:extLst>
              <a:ext uri="{FF2B5EF4-FFF2-40B4-BE49-F238E27FC236}">
                <a16:creationId xmlns:a16="http://schemas.microsoft.com/office/drawing/2014/main" id="{81581210-47C6-48C7-AA3D-0D8EAEA50852}"/>
              </a:ext>
            </a:extLst>
          </p:cNvPr>
          <p:cNvSpPr>
            <a:spLocks noGrp="1"/>
          </p:cNvSpPr>
          <p:nvPr>
            <p:ph type="body" sz="quarter" idx="17" hasCustomPrompt="1"/>
          </p:nvPr>
        </p:nvSpPr>
        <p:spPr>
          <a:xfrm>
            <a:off x="5721985" y="5134697"/>
            <a:ext cx="4641850" cy="418782"/>
          </a:xfrm>
          <a:prstGeom prst="rect">
            <a:avLst/>
          </a:prstGeom>
        </p:spPr>
        <p:txBody>
          <a:bodyPr anchor="ctr"/>
          <a:lstStyle>
            <a:lvl1pPr marL="0" indent="0">
              <a:buNone/>
              <a:defRPr sz="2400" b="1">
                <a:solidFill>
                  <a:schemeClr val="bg1"/>
                </a:solidFill>
              </a:defRPr>
            </a:lvl1pPr>
          </a:lstStyle>
          <a:p>
            <a:pPr lvl="0"/>
            <a:r>
              <a:rPr lang="en-US" dirty="0"/>
              <a:t>Insert Text Here</a:t>
            </a:r>
          </a:p>
        </p:txBody>
      </p:sp>
      <p:pic>
        <p:nvPicPr>
          <p:cNvPr id="4" name="Picture 3">
            <a:extLst>
              <a:ext uri="{FF2B5EF4-FFF2-40B4-BE49-F238E27FC236}">
                <a16:creationId xmlns:a16="http://schemas.microsoft.com/office/drawing/2014/main" id="{7B760DEF-B16A-F290-9859-F923C7455D2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10948575" y="296561"/>
            <a:ext cx="940168" cy="610517"/>
          </a:xfrm>
          <a:prstGeom prst="rect">
            <a:avLst/>
          </a:prstGeom>
        </p:spPr>
      </p:pic>
      <p:sp>
        <p:nvSpPr>
          <p:cNvPr id="5" name="Footer Placeholder 2">
            <a:extLst>
              <a:ext uri="{FF2B5EF4-FFF2-40B4-BE49-F238E27FC236}">
                <a16:creationId xmlns:a16="http://schemas.microsoft.com/office/drawing/2014/main" id="{FDF304C2-CFAB-8AEB-95FA-737A615F5B89}"/>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35644364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ergetic">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3" name="Picture 2">
            <a:extLst>
              <a:ext uri="{FF2B5EF4-FFF2-40B4-BE49-F238E27FC236}">
                <a16:creationId xmlns:a16="http://schemas.microsoft.com/office/drawing/2014/main" id="{012F6E26-E0C5-8BF7-3F23-B7FC566A12B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841573" y="188969"/>
            <a:ext cx="10692406" cy="6480061"/>
          </a:xfrm>
          <a:prstGeom prst="rect">
            <a:avLst/>
          </a:prstGeom>
        </p:spPr>
      </p:pic>
      <p:pic>
        <p:nvPicPr>
          <p:cNvPr id="6" name="Picture 5">
            <a:extLst>
              <a:ext uri="{FF2B5EF4-FFF2-40B4-BE49-F238E27FC236}">
                <a16:creationId xmlns:a16="http://schemas.microsoft.com/office/drawing/2014/main" id="{925FDFF9-F037-005D-F6BB-1FF0BC02356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777652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PT Tower">
    <p:bg>
      <p:bgPr>
        <a:solidFill>
          <a:schemeClr val="accent3"/>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AACDAF-E2A3-1173-91E9-EFAF212AC9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449111" y="0"/>
            <a:ext cx="8742889" cy="6855310"/>
          </a:xfrm>
          <a:prstGeom prst="rect">
            <a:avLst/>
          </a:prstGeom>
        </p:spPr>
      </p:pic>
      <p:sp>
        <p:nvSpPr>
          <p:cNvPr id="6" name="Rectangle 5">
            <a:extLst>
              <a:ext uri="{FF2B5EF4-FFF2-40B4-BE49-F238E27FC236}">
                <a16:creationId xmlns:a16="http://schemas.microsoft.com/office/drawing/2014/main" id="{268953FE-FBC2-0F8B-F9D2-C6760822A09D}"/>
              </a:ext>
            </a:extLst>
          </p:cNvPr>
          <p:cNvSpPr/>
          <p:nvPr userDrawn="1"/>
        </p:nvSpPr>
        <p:spPr>
          <a:xfrm>
            <a:off x="0" y="0"/>
            <a:ext cx="8375904" cy="6857997"/>
          </a:xfrm>
          <a:prstGeom prst="rect">
            <a:avLst/>
          </a:prstGeom>
          <a:gradFill>
            <a:gsLst>
              <a:gs pos="49000">
                <a:schemeClr val="accent5"/>
              </a:gs>
              <a:gs pos="86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7" name="Picture 6">
            <a:extLst>
              <a:ext uri="{FF2B5EF4-FFF2-40B4-BE49-F238E27FC236}">
                <a16:creationId xmlns:a16="http://schemas.microsoft.com/office/drawing/2014/main" id="{445D7ECD-2FD5-DCE5-555F-CBC39CE0D66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41964105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Town">
    <p:bg>
      <p:bgPr>
        <a:solidFill>
          <a:schemeClr val="accent3"/>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3AA1A6-FB4A-4410-EF4C-631AC3AE0F37}"/>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233A10E-2BD2-8736-E258-658C21E63654}"/>
              </a:ext>
            </a:extLst>
          </p:cNvPr>
          <p:cNvSpPr/>
          <p:nvPr userDrawn="1"/>
        </p:nvSpPr>
        <p:spPr>
          <a:xfrm>
            <a:off x="-19373" y="-37724"/>
            <a:ext cx="12211374" cy="6913258"/>
          </a:xfrm>
          <a:prstGeom prst="rect">
            <a:avLst/>
          </a:prstGeom>
          <a:gradFill flip="none" rotWithShape="1">
            <a:gsLst>
              <a:gs pos="0">
                <a:schemeClr val="tx2">
                  <a:lumMod val="50000"/>
                  <a:alpha val="75000"/>
                </a:schemeClr>
              </a:gs>
              <a:gs pos="47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4" name="Picture 3">
            <a:extLst>
              <a:ext uri="{FF2B5EF4-FFF2-40B4-BE49-F238E27FC236}">
                <a16:creationId xmlns:a16="http://schemas.microsoft.com/office/drawing/2014/main" id="{51DA7AAA-9229-E9A4-1D06-E6FA60D2AC7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28326126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ola Park">
    <p:bg>
      <p:bgPr>
        <a:solidFill>
          <a:schemeClr val="accent3"/>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3AA1A6-FB4A-4410-EF4C-631AC3AE0F37}"/>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a:ext>
            </a:extLst>
          </a:blip>
          <a:srcRect/>
          <a:stretch/>
        </p:blipFill>
        <p:spPr>
          <a:xfrm>
            <a:off x="-19373" y="0"/>
            <a:ext cx="12211374" cy="6858000"/>
          </a:xfrm>
          <a:prstGeom prst="rect">
            <a:avLst/>
          </a:prstGeom>
        </p:spPr>
      </p:pic>
      <p:sp>
        <p:nvSpPr>
          <p:cNvPr id="3" name="Rectangle 2">
            <a:extLst>
              <a:ext uri="{FF2B5EF4-FFF2-40B4-BE49-F238E27FC236}">
                <a16:creationId xmlns:a16="http://schemas.microsoft.com/office/drawing/2014/main" id="{B9D81CFE-9346-2169-1D48-12F9A1FCA4C7}"/>
              </a:ext>
            </a:extLst>
          </p:cNvPr>
          <p:cNvSpPr/>
          <p:nvPr userDrawn="1"/>
        </p:nvSpPr>
        <p:spPr>
          <a:xfrm>
            <a:off x="-19373" y="-37724"/>
            <a:ext cx="12211374" cy="6913258"/>
          </a:xfrm>
          <a:prstGeom prst="rect">
            <a:avLst/>
          </a:prstGeom>
          <a:gradFill flip="none" rotWithShape="1">
            <a:gsLst>
              <a:gs pos="6000">
                <a:schemeClr val="tx2">
                  <a:lumMod val="50000"/>
                  <a:alpha val="80000"/>
                </a:schemeClr>
              </a:gs>
              <a:gs pos="47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7" name="Picture 6">
            <a:extLst>
              <a:ext uri="{FF2B5EF4-FFF2-40B4-BE49-F238E27FC236}">
                <a16:creationId xmlns:a16="http://schemas.microsoft.com/office/drawing/2014/main" id="{8822BE6D-210F-DC21-9C41-37CEA0A5909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10776698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etnam">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59DB478-9625-EF03-E098-DC5A93A3D78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349" y="0"/>
            <a:ext cx="12205023" cy="6872483"/>
          </a:xfrm>
          <a:prstGeom prst="rect">
            <a:avLst/>
          </a:prstGeom>
        </p:spPr>
      </p:pic>
      <p:sp>
        <p:nvSpPr>
          <p:cNvPr id="6" name="Rectangle 5">
            <a:extLst>
              <a:ext uri="{FF2B5EF4-FFF2-40B4-BE49-F238E27FC236}">
                <a16:creationId xmlns:a16="http://schemas.microsoft.com/office/drawing/2014/main" id="{16F1D8D0-18A5-1A98-0BEF-98F2FC142D50}"/>
              </a:ext>
            </a:extLst>
          </p:cNvPr>
          <p:cNvSpPr/>
          <p:nvPr userDrawn="1"/>
        </p:nvSpPr>
        <p:spPr>
          <a:xfrm>
            <a:off x="-19373" y="-37724"/>
            <a:ext cx="12211374" cy="6913258"/>
          </a:xfrm>
          <a:prstGeom prst="rect">
            <a:avLst/>
          </a:prstGeom>
          <a:gradFill flip="none" rotWithShape="1">
            <a:gsLst>
              <a:gs pos="0">
                <a:schemeClr val="tx2">
                  <a:lumMod val="50000"/>
                  <a:alpha val="70000"/>
                </a:schemeClr>
              </a:gs>
              <a:gs pos="47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7" name="Rectangle 6" hidden="1">
            <a:extLst>
              <a:ext uri="{FF2B5EF4-FFF2-40B4-BE49-F238E27FC236}">
                <a16:creationId xmlns:a16="http://schemas.microsoft.com/office/drawing/2014/main" id="{C4A93C1B-796A-47C0-0D7F-3CB661194CD4}"/>
              </a:ext>
            </a:extLst>
          </p:cNvPr>
          <p:cNvSpPr/>
          <p:nvPr userDrawn="1"/>
        </p:nvSpPr>
        <p:spPr>
          <a:xfrm>
            <a:off x="0" y="-23446"/>
            <a:ext cx="12192000" cy="6913258"/>
          </a:xfrm>
          <a:prstGeom prst="rect">
            <a:avLst/>
          </a:prstGeom>
          <a:gradFill>
            <a:gsLst>
              <a:gs pos="0">
                <a:schemeClr val="tx1">
                  <a:alpha val="87626"/>
                </a:schemeClr>
              </a:gs>
              <a:gs pos="33000">
                <a:schemeClr val="tx1">
                  <a:alpha val="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4" name="Picture 3">
            <a:extLst>
              <a:ext uri="{FF2B5EF4-FFF2-40B4-BE49-F238E27FC236}">
                <a16:creationId xmlns:a16="http://schemas.microsoft.com/office/drawing/2014/main" id="{2E7676A5-4220-DEFC-7C59-C7F83DC6AAA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30607900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0A23207F-7F2B-6847-B1E2-6F312566FA50}"/>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92863A1F-56A7-4D4F-B1F1-56A6D63FE859}"/>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35EFEFDF-1FED-D24B-89C1-F137C46A7294}"/>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E58113C5-FBC8-2C4C-9C32-170C7AF3F218}"/>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2DD20727-BEC2-CA46-B768-7270590A7D3A}"/>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1D33F4F9-294B-9741-AEBE-A56B07736D0D}"/>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2">
            <a:extLst>
              <a:ext uri="{FF2B5EF4-FFF2-40B4-BE49-F238E27FC236}">
                <a16:creationId xmlns:a16="http://schemas.microsoft.com/office/drawing/2014/main" id="{CF7DA214-0924-C644-B46E-C091356CB1E0}"/>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Software – Level of Confidentiality </a:t>
            </a:r>
            <a:endParaRPr lang="x-none" sz="1050" dirty="0">
              <a:solidFill>
                <a:schemeClr val="accent6">
                  <a:lumMod val="60000"/>
                  <a:lumOff val="40000"/>
                </a:schemeClr>
              </a:solidFill>
            </a:endParaRPr>
          </a:p>
        </p:txBody>
      </p:sp>
      <p:sp>
        <p:nvSpPr>
          <p:cNvPr id="16" name="Rounded Rectangle 15">
            <a:extLst>
              <a:ext uri="{FF2B5EF4-FFF2-40B4-BE49-F238E27FC236}">
                <a16:creationId xmlns:a16="http://schemas.microsoft.com/office/drawing/2014/main" id="{01D17853-9707-8E4D-B4BC-8AEEE936309A}"/>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3">
            <a:extLst>
              <a:ext uri="{FF2B5EF4-FFF2-40B4-BE49-F238E27FC236}">
                <a16:creationId xmlns:a16="http://schemas.microsoft.com/office/drawing/2014/main" id="{F97209DC-0D9B-4A94-D2E9-08D33B8ED99F}"/>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Tree>
    <p:extLst>
      <p:ext uri="{BB962C8B-B14F-4D97-AF65-F5344CB8AC3E}">
        <p14:creationId xmlns:p14="http://schemas.microsoft.com/office/powerpoint/2010/main" val="26076001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Blank">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29EB11F-D043-7441-AA75-519D965E191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467" y="0"/>
            <a:ext cx="12187066" cy="6858000"/>
          </a:xfrm>
          <a:prstGeom prst="rect">
            <a:avLst/>
          </a:prstGeom>
        </p:spPr>
      </p:pic>
      <p:sp>
        <p:nvSpPr>
          <p:cNvPr id="2" name="Rounded Rectangle 1">
            <a:extLst>
              <a:ext uri="{FF2B5EF4-FFF2-40B4-BE49-F238E27FC236}">
                <a16:creationId xmlns:a16="http://schemas.microsoft.com/office/drawing/2014/main" id="{863B9A03-E856-134D-8A06-24CFAC6C851F}"/>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A1CD68F0-B45C-5941-AA2B-577A84F07969}"/>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1FABAFDF-0A8B-6944-8936-304BE90EA2CB}"/>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23797118-B6B6-1F4E-BEDC-5AA4E1DA6790}"/>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043ADEE7-0AA6-0944-A43F-34C0D4923E1E}"/>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87FD1791-6CF5-4542-A218-017F64FBA02C}"/>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3">
            <a:extLst>
              <a:ext uri="{FF2B5EF4-FFF2-40B4-BE49-F238E27FC236}">
                <a16:creationId xmlns:a16="http://schemas.microsoft.com/office/drawing/2014/main" id="{6559F2F4-37E4-7A45-8ECB-451B5E4152D9}"/>
              </a:ext>
            </a:extLst>
          </p:cNvPr>
          <p:cNvSpPr txBox="1">
            <a:spLocks/>
          </p:cNvSpPr>
          <p:nvPr userDrawn="1"/>
        </p:nvSpPr>
        <p:spPr>
          <a:xfrm>
            <a:off x="11311875" y="6415503"/>
            <a:ext cx="596198" cy="251969"/>
          </a:xfrm>
          <a:prstGeom prst="rect">
            <a:avLst/>
          </a:prstGeom>
        </p:spPr>
        <p:txBody>
          <a:bodyP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012F146-47F9-A646-B182-8CC39B8AD32B}" type="slidenum">
              <a:rPr lang="x-none" smtClean="0"/>
              <a:pPr/>
              <a:t>‹#›</a:t>
            </a:fld>
            <a:endParaRPr lang="x-none"/>
          </a:p>
        </p:txBody>
      </p:sp>
      <p:sp>
        <p:nvSpPr>
          <p:cNvPr id="10" name="Rounded Rectangle 9">
            <a:extLst>
              <a:ext uri="{FF2B5EF4-FFF2-40B4-BE49-F238E27FC236}">
                <a16:creationId xmlns:a16="http://schemas.microsoft.com/office/drawing/2014/main" id="{14493B48-3DA7-E947-AEEC-81EB55D64B80}"/>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4BF62847-3F68-D8C7-7D6D-934B32B6154F}"/>
              </a:ext>
            </a:extLst>
          </p:cNvPr>
          <p:cNvSpPr>
            <a:spLocks noGrp="1"/>
          </p:cNvSpPr>
          <p:nvPr>
            <p:ph type="title" hasCustomPrompt="1"/>
          </p:nvPr>
        </p:nvSpPr>
        <p:spPr>
          <a:xfrm>
            <a:off x="652402" y="1578794"/>
            <a:ext cx="7010039" cy="1838325"/>
          </a:xfrm>
        </p:spPr>
        <p:txBody>
          <a:bodyPr anchor="t">
            <a:noAutofit/>
          </a:bodyPr>
          <a:lstStyle>
            <a:lvl1pPr algn="l">
              <a:defRPr sz="6600">
                <a:solidFill>
                  <a:schemeClr val="accent1"/>
                </a:solidFill>
              </a:defRPr>
            </a:lvl1pPr>
          </a:lstStyle>
          <a:p>
            <a:r>
              <a:rPr lang="en-US" dirty="0"/>
              <a:t>PRESENTATION TITLE</a:t>
            </a:r>
          </a:p>
        </p:txBody>
      </p:sp>
      <p:sp>
        <p:nvSpPr>
          <p:cNvPr id="13" name="Text Placeholder 8">
            <a:extLst>
              <a:ext uri="{FF2B5EF4-FFF2-40B4-BE49-F238E27FC236}">
                <a16:creationId xmlns:a16="http://schemas.microsoft.com/office/drawing/2014/main" id="{92AF80D9-1819-D5F9-F258-B51813B2605F}"/>
              </a:ext>
            </a:extLst>
          </p:cNvPr>
          <p:cNvSpPr>
            <a:spLocks noGrp="1"/>
          </p:cNvSpPr>
          <p:nvPr>
            <p:ph type="body" sz="quarter" idx="11" hasCustomPrompt="1"/>
          </p:nvPr>
        </p:nvSpPr>
        <p:spPr>
          <a:xfrm>
            <a:off x="673100" y="3440881"/>
            <a:ext cx="4470400" cy="512763"/>
          </a:xfrm>
          <a:prstGeom prst="rect">
            <a:avLst/>
          </a:prstGeom>
        </p:spPr>
        <p:txBody>
          <a:bodyPr/>
          <a:lstStyle>
            <a:lvl1pPr marL="0" indent="0">
              <a:buNone/>
              <a:defRPr b="1">
                <a:solidFill>
                  <a:schemeClr val="accent5"/>
                </a:solidFill>
              </a:defRPr>
            </a:lvl1pPr>
          </a:lstStyle>
          <a:p>
            <a:pPr lvl="0"/>
            <a:r>
              <a:rPr lang="en-US" dirty="0"/>
              <a:t>Presentation Subtitle</a:t>
            </a:r>
          </a:p>
        </p:txBody>
      </p:sp>
      <p:sp>
        <p:nvSpPr>
          <p:cNvPr id="14" name="Text Placeholder 15">
            <a:extLst>
              <a:ext uri="{FF2B5EF4-FFF2-40B4-BE49-F238E27FC236}">
                <a16:creationId xmlns:a16="http://schemas.microsoft.com/office/drawing/2014/main" id="{EC061FF8-C1D6-8326-22E5-425F09A8B67F}"/>
              </a:ext>
            </a:extLst>
          </p:cNvPr>
          <p:cNvSpPr>
            <a:spLocks noGrp="1"/>
          </p:cNvSpPr>
          <p:nvPr>
            <p:ph type="body" sz="quarter" idx="13" hasCustomPrompt="1"/>
          </p:nvPr>
        </p:nvSpPr>
        <p:spPr>
          <a:xfrm>
            <a:off x="827314" y="5993176"/>
            <a:ext cx="1819050" cy="407624"/>
          </a:xfrm>
          <a:custGeom>
            <a:avLst/>
            <a:gdLst>
              <a:gd name="connsiteX0" fmla="*/ 97317 w 1973263"/>
              <a:gd name="connsiteY0" fmla="*/ 0 h 407624"/>
              <a:gd name="connsiteX1" fmla="*/ 1890156 w 1973263"/>
              <a:gd name="connsiteY1" fmla="*/ 0 h 407624"/>
              <a:gd name="connsiteX2" fmla="*/ 1958970 w 1973263"/>
              <a:gd name="connsiteY2" fmla="*/ 28504 h 407624"/>
              <a:gd name="connsiteX3" fmla="*/ 1973263 w 1973263"/>
              <a:gd name="connsiteY3" fmla="*/ 49704 h 407624"/>
              <a:gd name="connsiteX4" fmla="*/ 1973263 w 1973263"/>
              <a:gd name="connsiteY4" fmla="*/ 368938 h 407624"/>
              <a:gd name="connsiteX5" fmla="*/ 1958970 w 1973263"/>
              <a:gd name="connsiteY5" fmla="*/ 390138 h 407624"/>
              <a:gd name="connsiteX6" fmla="*/ 1933034 w 1973263"/>
              <a:gd name="connsiteY6" fmla="*/ 407624 h 407624"/>
              <a:gd name="connsiteX7" fmla="*/ 54439 w 1973263"/>
              <a:gd name="connsiteY7" fmla="*/ 407624 h 407624"/>
              <a:gd name="connsiteX8" fmla="*/ 28503 w 1973263"/>
              <a:gd name="connsiteY8" fmla="*/ 390138 h 407624"/>
              <a:gd name="connsiteX9" fmla="*/ 0 w 1973263"/>
              <a:gd name="connsiteY9" fmla="*/ 321324 h 407624"/>
              <a:gd name="connsiteX10" fmla="*/ 0 w 1973263"/>
              <a:gd name="connsiteY10" fmla="*/ 97317 h 407624"/>
              <a:gd name="connsiteX11" fmla="*/ 97317 w 1973263"/>
              <a:gd name="connsiteY11" fmla="*/ 0 h 40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3263" h="407624">
                <a:moveTo>
                  <a:pt x="97317" y="0"/>
                </a:moveTo>
                <a:lnTo>
                  <a:pt x="1890156" y="0"/>
                </a:lnTo>
                <a:cubicBezTo>
                  <a:pt x="1917030" y="0"/>
                  <a:pt x="1941359" y="10893"/>
                  <a:pt x="1958970" y="28504"/>
                </a:cubicBezTo>
                <a:lnTo>
                  <a:pt x="1973263" y="49704"/>
                </a:lnTo>
                <a:lnTo>
                  <a:pt x="1973263" y="368938"/>
                </a:lnTo>
                <a:lnTo>
                  <a:pt x="1958970" y="390138"/>
                </a:lnTo>
                <a:lnTo>
                  <a:pt x="1933034" y="407624"/>
                </a:lnTo>
                <a:lnTo>
                  <a:pt x="54439" y="407624"/>
                </a:lnTo>
                <a:lnTo>
                  <a:pt x="28503" y="390138"/>
                </a:lnTo>
                <a:cubicBezTo>
                  <a:pt x="10893" y="372527"/>
                  <a:pt x="0" y="348198"/>
                  <a:pt x="0" y="321324"/>
                </a:cubicBezTo>
                <a:lnTo>
                  <a:pt x="0" y="97317"/>
                </a:lnTo>
                <a:cubicBezTo>
                  <a:pt x="0" y="43570"/>
                  <a:pt x="43570" y="0"/>
                  <a:pt x="97317" y="0"/>
                </a:cubicBezTo>
                <a:close/>
              </a:path>
            </a:pathLst>
          </a:custGeom>
          <a:solidFill>
            <a:schemeClr val="accent1">
              <a:alpha val="20000"/>
            </a:schemeClr>
          </a:solidFill>
          <a:ln>
            <a:solidFill>
              <a:schemeClr val="accent1"/>
            </a:solidFill>
          </a:ln>
        </p:spPr>
        <p:txBody>
          <a:bodyPr wrap="square" anchor="ctr">
            <a:noAutofit/>
          </a:bodyPr>
          <a:lstStyle>
            <a:lvl1pPr marL="0" indent="0" algn="ctr">
              <a:buNone/>
              <a:defRPr sz="1200">
                <a:solidFill>
                  <a:schemeClr val="tx2"/>
                </a:solidFill>
              </a:defRPr>
            </a:lvl1pPr>
          </a:lstStyle>
          <a:p>
            <a:pPr lvl="0"/>
            <a:r>
              <a:rPr lang="en-US" dirty="0"/>
              <a:t>Location &amp; Date</a:t>
            </a:r>
            <a:endParaRPr lang="en-VN" dirty="0"/>
          </a:p>
        </p:txBody>
      </p:sp>
      <p:pic>
        <p:nvPicPr>
          <p:cNvPr id="15" name="Picture 14">
            <a:extLst>
              <a:ext uri="{FF2B5EF4-FFF2-40B4-BE49-F238E27FC236}">
                <a16:creationId xmlns:a16="http://schemas.microsoft.com/office/drawing/2014/main" id="{F98E32C8-05A6-55EE-F7C0-609DF9A8650F}"/>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1878" t="33398" r="31878" b="33398"/>
          <a:stretch/>
        </p:blipFill>
        <p:spPr>
          <a:xfrm>
            <a:off x="673100" y="491728"/>
            <a:ext cx="1123976" cy="729876"/>
          </a:xfrm>
          <a:prstGeom prst="rect">
            <a:avLst/>
          </a:prstGeom>
        </p:spPr>
      </p:pic>
    </p:spTree>
    <p:extLst>
      <p:ext uri="{BB962C8B-B14F-4D97-AF65-F5344CB8AC3E}">
        <p14:creationId xmlns:p14="http://schemas.microsoft.com/office/powerpoint/2010/main" val="14523497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fault_Light">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C287859-6D38-44E7-B72E-CF239EF7F8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4" name="Title 3">
            <a:extLst>
              <a:ext uri="{FF2B5EF4-FFF2-40B4-BE49-F238E27FC236}">
                <a16:creationId xmlns:a16="http://schemas.microsoft.com/office/drawing/2014/main" id="{12958987-FE12-6A45-AB06-D3F0A4B0BDFB}"/>
              </a:ext>
            </a:extLst>
          </p:cNvPr>
          <p:cNvSpPr>
            <a:spLocks noGrp="1"/>
          </p:cNvSpPr>
          <p:nvPr>
            <p:ph type="title" hasCustomPrompt="1"/>
          </p:nvPr>
        </p:nvSpPr>
        <p:spPr>
          <a:xfrm>
            <a:off x="525780" y="190527"/>
            <a:ext cx="10515600" cy="711081"/>
          </a:xfrm>
        </p:spPr>
        <p:txBody>
          <a:bodyPr>
            <a:normAutofit/>
          </a:bodyPr>
          <a:lstStyle>
            <a:lvl1pPr algn="l">
              <a:defRPr sz="2800">
                <a:solidFill>
                  <a:srgbClr val="19226D"/>
                </a:solidFill>
                <a:latin typeface="BR Omega VN" pitchFamily="2" charset="77"/>
              </a:defRPr>
            </a:lvl1pPr>
          </a:lstStyle>
          <a:p>
            <a:r>
              <a:rPr lang="en-US" dirty="0"/>
              <a:t>CLICK TO EDIT MASTER TITLE STYLE</a:t>
            </a:r>
            <a:endParaRPr lang="en-VN" dirty="0"/>
          </a:p>
        </p:txBody>
      </p:sp>
      <p:sp>
        <p:nvSpPr>
          <p:cNvPr id="6" name="Rounded Rectangle 5">
            <a:extLst>
              <a:ext uri="{FF2B5EF4-FFF2-40B4-BE49-F238E27FC236}">
                <a16:creationId xmlns:a16="http://schemas.microsoft.com/office/drawing/2014/main" id="{067324A7-459A-EC4A-96C9-632E9AB197B2}"/>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588ECB69-26E2-0242-8339-71783BE7D842}"/>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09BDF857-1D12-854A-9A20-B19E33C36FE5}"/>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7F6517F5-CBA0-D641-9E92-7FDFE839EFEB}"/>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81F79581-5D79-4E47-A23D-2897202FF386}"/>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FCA70723-60A1-8B4C-8C3F-FC53EA379972}"/>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A50D04F-B7A3-A543-B2F0-FF35C1B16E1F}"/>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3">
            <a:extLst>
              <a:ext uri="{FF2B5EF4-FFF2-40B4-BE49-F238E27FC236}">
                <a16:creationId xmlns:a16="http://schemas.microsoft.com/office/drawing/2014/main" id="{6EBA16E9-A459-C54A-49EB-12445613AA64}"/>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3" name="Footer Placeholder 2">
            <a:extLst>
              <a:ext uri="{FF2B5EF4-FFF2-40B4-BE49-F238E27FC236}">
                <a16:creationId xmlns:a16="http://schemas.microsoft.com/office/drawing/2014/main" id="{A3D187E9-2869-CA62-731C-DD9F0AA64994}"/>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510612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ight_Cover">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29EB11F-D043-7441-AA75-519D965E191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467" y="0"/>
            <a:ext cx="12187066" cy="6858000"/>
          </a:xfrm>
          <a:prstGeom prst="rect">
            <a:avLst/>
          </a:prstGeom>
        </p:spPr>
      </p:pic>
      <p:sp>
        <p:nvSpPr>
          <p:cNvPr id="2" name="Rounded Rectangle 1">
            <a:extLst>
              <a:ext uri="{FF2B5EF4-FFF2-40B4-BE49-F238E27FC236}">
                <a16:creationId xmlns:a16="http://schemas.microsoft.com/office/drawing/2014/main" id="{863B9A03-E856-134D-8A06-24CFAC6C851F}"/>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A1CD68F0-B45C-5941-AA2B-577A84F07969}"/>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1FABAFDF-0A8B-6944-8936-304BE90EA2CB}"/>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23797118-B6B6-1F4E-BEDC-5AA4E1DA6790}"/>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043ADEE7-0AA6-0944-A43F-34C0D4923E1E}"/>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87FD1791-6CF5-4542-A218-017F64FBA02C}"/>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14493B48-3DA7-E947-AEEC-81EB55D64B80}"/>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4BF62847-3F68-D8C7-7D6D-934B32B6154F}"/>
              </a:ext>
            </a:extLst>
          </p:cNvPr>
          <p:cNvSpPr>
            <a:spLocks noGrp="1"/>
          </p:cNvSpPr>
          <p:nvPr>
            <p:ph type="title" hasCustomPrompt="1"/>
          </p:nvPr>
        </p:nvSpPr>
        <p:spPr>
          <a:xfrm>
            <a:off x="652402" y="1578794"/>
            <a:ext cx="7010039" cy="1838325"/>
          </a:xfrm>
        </p:spPr>
        <p:txBody>
          <a:bodyPr anchor="t">
            <a:noAutofit/>
          </a:bodyPr>
          <a:lstStyle>
            <a:lvl1pPr algn="l">
              <a:defRPr sz="6600">
                <a:solidFill>
                  <a:schemeClr val="accent1"/>
                </a:solidFill>
                <a:latin typeface="+mj-lt"/>
              </a:defRPr>
            </a:lvl1pPr>
          </a:lstStyle>
          <a:p>
            <a:r>
              <a:rPr lang="en-US" dirty="0"/>
              <a:t>PRESENTATION TITLE</a:t>
            </a:r>
          </a:p>
        </p:txBody>
      </p:sp>
      <p:sp>
        <p:nvSpPr>
          <p:cNvPr id="13" name="Text Placeholder 8">
            <a:extLst>
              <a:ext uri="{FF2B5EF4-FFF2-40B4-BE49-F238E27FC236}">
                <a16:creationId xmlns:a16="http://schemas.microsoft.com/office/drawing/2014/main" id="{92AF80D9-1819-D5F9-F258-B51813B2605F}"/>
              </a:ext>
            </a:extLst>
          </p:cNvPr>
          <p:cNvSpPr>
            <a:spLocks noGrp="1"/>
          </p:cNvSpPr>
          <p:nvPr>
            <p:ph type="body" sz="quarter" idx="11" hasCustomPrompt="1"/>
          </p:nvPr>
        </p:nvSpPr>
        <p:spPr>
          <a:xfrm>
            <a:off x="673100" y="3440881"/>
            <a:ext cx="4470400" cy="512763"/>
          </a:xfrm>
          <a:prstGeom prst="rect">
            <a:avLst/>
          </a:prstGeom>
        </p:spPr>
        <p:txBody>
          <a:bodyPr/>
          <a:lstStyle>
            <a:lvl1pPr marL="0" indent="0">
              <a:buNone/>
              <a:defRPr b="1">
                <a:solidFill>
                  <a:schemeClr val="accent5"/>
                </a:solidFill>
                <a:latin typeface="+mj-lt"/>
              </a:defRPr>
            </a:lvl1pPr>
          </a:lstStyle>
          <a:p>
            <a:pPr lvl="0"/>
            <a:r>
              <a:rPr lang="en-US" dirty="0"/>
              <a:t>Presentation Subtitle</a:t>
            </a:r>
          </a:p>
        </p:txBody>
      </p:sp>
      <p:sp>
        <p:nvSpPr>
          <p:cNvPr id="14" name="Text Placeholder 15">
            <a:extLst>
              <a:ext uri="{FF2B5EF4-FFF2-40B4-BE49-F238E27FC236}">
                <a16:creationId xmlns:a16="http://schemas.microsoft.com/office/drawing/2014/main" id="{EC061FF8-C1D6-8326-22E5-425F09A8B67F}"/>
              </a:ext>
            </a:extLst>
          </p:cNvPr>
          <p:cNvSpPr>
            <a:spLocks noGrp="1"/>
          </p:cNvSpPr>
          <p:nvPr>
            <p:ph type="body" sz="quarter" idx="13" hasCustomPrompt="1"/>
          </p:nvPr>
        </p:nvSpPr>
        <p:spPr>
          <a:xfrm>
            <a:off x="827314" y="5993176"/>
            <a:ext cx="1819050" cy="407624"/>
          </a:xfrm>
          <a:custGeom>
            <a:avLst/>
            <a:gdLst>
              <a:gd name="connsiteX0" fmla="*/ 97317 w 1973263"/>
              <a:gd name="connsiteY0" fmla="*/ 0 h 407624"/>
              <a:gd name="connsiteX1" fmla="*/ 1890156 w 1973263"/>
              <a:gd name="connsiteY1" fmla="*/ 0 h 407624"/>
              <a:gd name="connsiteX2" fmla="*/ 1958970 w 1973263"/>
              <a:gd name="connsiteY2" fmla="*/ 28504 h 407624"/>
              <a:gd name="connsiteX3" fmla="*/ 1973263 w 1973263"/>
              <a:gd name="connsiteY3" fmla="*/ 49704 h 407624"/>
              <a:gd name="connsiteX4" fmla="*/ 1973263 w 1973263"/>
              <a:gd name="connsiteY4" fmla="*/ 368938 h 407624"/>
              <a:gd name="connsiteX5" fmla="*/ 1958970 w 1973263"/>
              <a:gd name="connsiteY5" fmla="*/ 390138 h 407624"/>
              <a:gd name="connsiteX6" fmla="*/ 1933034 w 1973263"/>
              <a:gd name="connsiteY6" fmla="*/ 407624 h 407624"/>
              <a:gd name="connsiteX7" fmla="*/ 54439 w 1973263"/>
              <a:gd name="connsiteY7" fmla="*/ 407624 h 407624"/>
              <a:gd name="connsiteX8" fmla="*/ 28503 w 1973263"/>
              <a:gd name="connsiteY8" fmla="*/ 390138 h 407624"/>
              <a:gd name="connsiteX9" fmla="*/ 0 w 1973263"/>
              <a:gd name="connsiteY9" fmla="*/ 321324 h 407624"/>
              <a:gd name="connsiteX10" fmla="*/ 0 w 1973263"/>
              <a:gd name="connsiteY10" fmla="*/ 97317 h 407624"/>
              <a:gd name="connsiteX11" fmla="*/ 97317 w 1973263"/>
              <a:gd name="connsiteY11" fmla="*/ 0 h 40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3263" h="407624">
                <a:moveTo>
                  <a:pt x="97317" y="0"/>
                </a:moveTo>
                <a:lnTo>
                  <a:pt x="1890156" y="0"/>
                </a:lnTo>
                <a:cubicBezTo>
                  <a:pt x="1917030" y="0"/>
                  <a:pt x="1941359" y="10893"/>
                  <a:pt x="1958970" y="28504"/>
                </a:cubicBezTo>
                <a:lnTo>
                  <a:pt x="1973263" y="49704"/>
                </a:lnTo>
                <a:lnTo>
                  <a:pt x="1973263" y="368938"/>
                </a:lnTo>
                <a:lnTo>
                  <a:pt x="1958970" y="390138"/>
                </a:lnTo>
                <a:lnTo>
                  <a:pt x="1933034" y="407624"/>
                </a:lnTo>
                <a:lnTo>
                  <a:pt x="54439" y="407624"/>
                </a:lnTo>
                <a:lnTo>
                  <a:pt x="28503" y="390138"/>
                </a:lnTo>
                <a:cubicBezTo>
                  <a:pt x="10893" y="372527"/>
                  <a:pt x="0" y="348198"/>
                  <a:pt x="0" y="321324"/>
                </a:cubicBezTo>
                <a:lnTo>
                  <a:pt x="0" y="97317"/>
                </a:lnTo>
                <a:cubicBezTo>
                  <a:pt x="0" y="43570"/>
                  <a:pt x="43570" y="0"/>
                  <a:pt x="97317" y="0"/>
                </a:cubicBezTo>
                <a:close/>
              </a:path>
            </a:pathLst>
          </a:custGeom>
          <a:solidFill>
            <a:schemeClr val="accent1">
              <a:alpha val="20000"/>
            </a:schemeClr>
          </a:solidFill>
          <a:ln>
            <a:solidFill>
              <a:schemeClr val="accent1"/>
            </a:solidFill>
          </a:ln>
        </p:spPr>
        <p:txBody>
          <a:bodyPr wrap="square" anchor="ctr">
            <a:noAutofit/>
          </a:bodyPr>
          <a:lstStyle>
            <a:lvl1pPr marL="0" indent="0" algn="ctr">
              <a:buNone/>
              <a:defRPr sz="1200">
                <a:solidFill>
                  <a:schemeClr val="tx2"/>
                </a:solidFill>
              </a:defRPr>
            </a:lvl1pPr>
          </a:lstStyle>
          <a:p>
            <a:pPr lvl="0"/>
            <a:r>
              <a:rPr lang="en-US" dirty="0"/>
              <a:t>Location &amp; Date</a:t>
            </a:r>
            <a:endParaRPr lang="en-VN" dirty="0"/>
          </a:p>
        </p:txBody>
      </p:sp>
      <p:pic>
        <p:nvPicPr>
          <p:cNvPr id="17" name="Picture 16">
            <a:extLst>
              <a:ext uri="{FF2B5EF4-FFF2-40B4-BE49-F238E27FC236}">
                <a16:creationId xmlns:a16="http://schemas.microsoft.com/office/drawing/2014/main" id="{15956F82-DEB6-9D97-A524-02F3AF1D3CD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1878" t="33398" r="31878" b="33398"/>
          <a:stretch/>
        </p:blipFill>
        <p:spPr>
          <a:xfrm>
            <a:off x="673100" y="491728"/>
            <a:ext cx="1123976" cy="729876"/>
          </a:xfrm>
          <a:prstGeom prst="rect">
            <a:avLst/>
          </a:prstGeom>
        </p:spPr>
      </p:pic>
    </p:spTree>
    <p:extLst>
      <p:ext uri="{BB962C8B-B14F-4D97-AF65-F5344CB8AC3E}">
        <p14:creationId xmlns:p14="http://schemas.microsoft.com/office/powerpoint/2010/main" val="25514955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ight_Table of Contents">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C50C4-43FC-78DB-60AB-989AD22C708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467" y="0"/>
            <a:ext cx="12187066" cy="6858000"/>
          </a:xfrm>
          <a:prstGeom prst="rect">
            <a:avLst/>
          </a:prstGeom>
        </p:spPr>
      </p:pic>
      <p:sp>
        <p:nvSpPr>
          <p:cNvPr id="3" name="Rectangle 2">
            <a:extLst>
              <a:ext uri="{FF2B5EF4-FFF2-40B4-BE49-F238E27FC236}">
                <a16:creationId xmlns:a16="http://schemas.microsoft.com/office/drawing/2014/main" id="{70408C1F-36D7-4D35-BDE8-B1228F5B2E0E}"/>
              </a:ext>
            </a:extLst>
          </p:cNvPr>
          <p:cNvSpPr/>
          <p:nvPr userDrawn="1"/>
        </p:nvSpPr>
        <p:spPr>
          <a:xfrm>
            <a:off x="0" y="0"/>
            <a:ext cx="5211271" cy="68737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71A51309-ED78-49DD-BE83-5DB1E5DF62D1}"/>
              </a:ext>
            </a:extLst>
          </p:cNvPr>
          <p:cNvSpPr>
            <a:spLocks noGrp="1"/>
          </p:cNvSpPr>
          <p:nvPr>
            <p:ph type="title" hasCustomPrompt="1"/>
          </p:nvPr>
        </p:nvSpPr>
        <p:spPr>
          <a:xfrm>
            <a:off x="594991" y="2435283"/>
            <a:ext cx="3499338" cy="1987435"/>
          </a:xfrm>
        </p:spPr>
        <p:txBody>
          <a:bodyPr>
            <a:normAutofit/>
          </a:bodyPr>
          <a:lstStyle>
            <a:lvl1pPr algn="l">
              <a:defRPr sz="4800">
                <a:solidFill>
                  <a:schemeClr val="accent5"/>
                </a:solidFill>
                <a:latin typeface="+mj-lt"/>
              </a:defRPr>
            </a:lvl1pPr>
          </a:lstStyle>
          <a:p>
            <a:r>
              <a:rPr lang="en-US" dirty="0"/>
              <a:t>Table of Contents</a:t>
            </a:r>
          </a:p>
        </p:txBody>
      </p:sp>
      <p:sp>
        <p:nvSpPr>
          <p:cNvPr id="27" name="Oval 26">
            <a:extLst>
              <a:ext uri="{FF2B5EF4-FFF2-40B4-BE49-F238E27FC236}">
                <a16:creationId xmlns:a16="http://schemas.microsoft.com/office/drawing/2014/main" id="{B198EE9B-CC71-4291-AC99-CF51EE8F1772}"/>
              </a:ext>
            </a:extLst>
          </p:cNvPr>
          <p:cNvSpPr>
            <a:spLocks noChangeAspect="1"/>
          </p:cNvSpPr>
          <p:nvPr/>
        </p:nvSpPr>
        <p:spPr>
          <a:xfrm flipH="1">
            <a:off x="4799761" y="1149171"/>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36" name="Text Placeholder 35">
            <a:extLst>
              <a:ext uri="{FF2B5EF4-FFF2-40B4-BE49-F238E27FC236}">
                <a16:creationId xmlns:a16="http://schemas.microsoft.com/office/drawing/2014/main" id="{8ACF95C0-917D-4D11-A75C-5B8FEAC50637}"/>
              </a:ext>
            </a:extLst>
          </p:cNvPr>
          <p:cNvSpPr>
            <a:spLocks noGrp="1"/>
          </p:cNvSpPr>
          <p:nvPr>
            <p:ph type="body" sz="quarter" idx="10" hasCustomPrompt="1"/>
          </p:nvPr>
        </p:nvSpPr>
        <p:spPr>
          <a:xfrm>
            <a:off x="4773370" y="1116158"/>
            <a:ext cx="715963" cy="750888"/>
          </a:xfrm>
          <a:prstGeom prst="rect">
            <a:avLst/>
          </a:prstGeom>
        </p:spPr>
        <p:txBody>
          <a:bodyPr anchor="ctr"/>
          <a:lstStyle>
            <a:lvl1pPr marL="0" indent="0" algn="ctr">
              <a:buNone/>
              <a:defRPr b="1">
                <a:solidFill>
                  <a:schemeClr val="bg1"/>
                </a:solidFill>
              </a:defRPr>
            </a:lvl1pPr>
          </a:lstStyle>
          <a:p>
            <a:pPr lvl="0"/>
            <a:r>
              <a:rPr lang="en-US" dirty="0"/>
              <a:t>1</a:t>
            </a:r>
          </a:p>
        </p:txBody>
      </p:sp>
      <p:sp>
        <p:nvSpPr>
          <p:cNvPr id="38" name="Text Placeholder 37">
            <a:extLst>
              <a:ext uri="{FF2B5EF4-FFF2-40B4-BE49-F238E27FC236}">
                <a16:creationId xmlns:a16="http://schemas.microsoft.com/office/drawing/2014/main" id="{5F3AD085-35DA-4126-8032-837EC5B226AB}"/>
              </a:ext>
            </a:extLst>
          </p:cNvPr>
          <p:cNvSpPr>
            <a:spLocks noGrp="1"/>
          </p:cNvSpPr>
          <p:nvPr>
            <p:ph type="body" sz="quarter" idx="11" hasCustomPrompt="1"/>
          </p:nvPr>
        </p:nvSpPr>
        <p:spPr>
          <a:xfrm>
            <a:off x="5721985" y="1282211"/>
            <a:ext cx="4641850" cy="418782"/>
          </a:xfrm>
          <a:prstGeom prst="rect">
            <a:avLst/>
          </a:prstGeom>
        </p:spPr>
        <p:txBody>
          <a:bodyPr anchor="ctr"/>
          <a:lstStyle>
            <a:lvl1pPr marL="0" indent="0">
              <a:buNone/>
              <a:defRPr sz="2400" b="1">
                <a:solidFill>
                  <a:schemeClr val="accent5"/>
                </a:solidFill>
              </a:defRPr>
            </a:lvl1pPr>
          </a:lstStyle>
          <a:p>
            <a:pPr lvl="0"/>
            <a:r>
              <a:rPr lang="en-US" dirty="0"/>
              <a:t>Insert Text Here</a:t>
            </a:r>
          </a:p>
        </p:txBody>
      </p:sp>
      <p:sp>
        <p:nvSpPr>
          <p:cNvPr id="39" name="Oval 38">
            <a:extLst>
              <a:ext uri="{FF2B5EF4-FFF2-40B4-BE49-F238E27FC236}">
                <a16:creationId xmlns:a16="http://schemas.microsoft.com/office/drawing/2014/main" id="{A8FF950F-79F6-4CDD-9330-D3BA307DC11D}"/>
              </a:ext>
            </a:extLst>
          </p:cNvPr>
          <p:cNvSpPr>
            <a:spLocks noChangeAspect="1"/>
          </p:cNvSpPr>
          <p:nvPr userDrawn="1"/>
        </p:nvSpPr>
        <p:spPr>
          <a:xfrm flipH="1">
            <a:off x="4799761" y="2433333"/>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0" name="Text Placeholder 35">
            <a:extLst>
              <a:ext uri="{FF2B5EF4-FFF2-40B4-BE49-F238E27FC236}">
                <a16:creationId xmlns:a16="http://schemas.microsoft.com/office/drawing/2014/main" id="{F40E2537-234C-4137-8112-241AD7B56DE2}"/>
              </a:ext>
            </a:extLst>
          </p:cNvPr>
          <p:cNvSpPr>
            <a:spLocks noGrp="1"/>
          </p:cNvSpPr>
          <p:nvPr>
            <p:ph type="body" sz="quarter" idx="12" hasCustomPrompt="1"/>
          </p:nvPr>
        </p:nvSpPr>
        <p:spPr>
          <a:xfrm>
            <a:off x="4773370" y="2400320"/>
            <a:ext cx="715963" cy="750888"/>
          </a:xfrm>
          <a:prstGeom prst="rect">
            <a:avLst/>
          </a:prstGeom>
        </p:spPr>
        <p:txBody>
          <a:bodyPr anchor="ctr"/>
          <a:lstStyle>
            <a:lvl1pPr marL="0" indent="0" algn="ctr">
              <a:buNone/>
              <a:defRPr b="1">
                <a:solidFill>
                  <a:schemeClr val="bg1"/>
                </a:solidFill>
              </a:defRPr>
            </a:lvl1pPr>
          </a:lstStyle>
          <a:p>
            <a:pPr lvl="0"/>
            <a:r>
              <a:rPr lang="en-US" dirty="0"/>
              <a:t>2</a:t>
            </a:r>
          </a:p>
        </p:txBody>
      </p:sp>
      <p:sp>
        <p:nvSpPr>
          <p:cNvPr id="41" name="Text Placeholder 37">
            <a:extLst>
              <a:ext uri="{FF2B5EF4-FFF2-40B4-BE49-F238E27FC236}">
                <a16:creationId xmlns:a16="http://schemas.microsoft.com/office/drawing/2014/main" id="{09A29FCB-F5DB-4E0E-950F-1B54031C30A7}"/>
              </a:ext>
            </a:extLst>
          </p:cNvPr>
          <p:cNvSpPr>
            <a:spLocks noGrp="1"/>
          </p:cNvSpPr>
          <p:nvPr>
            <p:ph type="body" sz="quarter" idx="13" hasCustomPrompt="1"/>
          </p:nvPr>
        </p:nvSpPr>
        <p:spPr>
          <a:xfrm>
            <a:off x="5721985" y="2566373"/>
            <a:ext cx="4641850" cy="418782"/>
          </a:xfrm>
          <a:prstGeom prst="rect">
            <a:avLst/>
          </a:prstGeom>
        </p:spPr>
        <p:txBody>
          <a:bodyPr anchor="ctr"/>
          <a:lstStyle>
            <a:lvl1pPr marL="0" indent="0">
              <a:buNone/>
              <a:defRPr sz="2400" b="1">
                <a:solidFill>
                  <a:schemeClr val="accent5"/>
                </a:solidFill>
              </a:defRPr>
            </a:lvl1pPr>
          </a:lstStyle>
          <a:p>
            <a:pPr lvl="0"/>
            <a:r>
              <a:rPr lang="en-US" dirty="0"/>
              <a:t>Insert Text Here</a:t>
            </a:r>
          </a:p>
        </p:txBody>
      </p:sp>
      <p:sp>
        <p:nvSpPr>
          <p:cNvPr id="42" name="Oval 41">
            <a:extLst>
              <a:ext uri="{FF2B5EF4-FFF2-40B4-BE49-F238E27FC236}">
                <a16:creationId xmlns:a16="http://schemas.microsoft.com/office/drawing/2014/main" id="{4508D390-34BE-4FEB-ACDA-798F3A53814C}"/>
              </a:ext>
            </a:extLst>
          </p:cNvPr>
          <p:cNvSpPr>
            <a:spLocks noChangeAspect="1"/>
          </p:cNvSpPr>
          <p:nvPr userDrawn="1"/>
        </p:nvSpPr>
        <p:spPr>
          <a:xfrm flipH="1">
            <a:off x="4799761" y="3717495"/>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3" name="Text Placeholder 35">
            <a:extLst>
              <a:ext uri="{FF2B5EF4-FFF2-40B4-BE49-F238E27FC236}">
                <a16:creationId xmlns:a16="http://schemas.microsoft.com/office/drawing/2014/main" id="{9EEE9285-C26C-4D0A-B628-73895C1A35FF}"/>
              </a:ext>
            </a:extLst>
          </p:cNvPr>
          <p:cNvSpPr>
            <a:spLocks noGrp="1"/>
          </p:cNvSpPr>
          <p:nvPr>
            <p:ph type="body" sz="quarter" idx="14" hasCustomPrompt="1"/>
          </p:nvPr>
        </p:nvSpPr>
        <p:spPr>
          <a:xfrm>
            <a:off x="4773370" y="3684482"/>
            <a:ext cx="715963" cy="750888"/>
          </a:xfrm>
          <a:prstGeom prst="rect">
            <a:avLst/>
          </a:prstGeom>
        </p:spPr>
        <p:txBody>
          <a:bodyPr anchor="ctr"/>
          <a:lstStyle>
            <a:lvl1pPr marL="0" indent="0" algn="ctr">
              <a:buNone/>
              <a:defRPr b="1">
                <a:solidFill>
                  <a:schemeClr val="bg1"/>
                </a:solidFill>
              </a:defRPr>
            </a:lvl1pPr>
          </a:lstStyle>
          <a:p>
            <a:pPr lvl="0"/>
            <a:r>
              <a:rPr lang="en-US" dirty="0"/>
              <a:t>3</a:t>
            </a:r>
          </a:p>
        </p:txBody>
      </p:sp>
      <p:sp>
        <p:nvSpPr>
          <p:cNvPr id="44" name="Text Placeholder 37">
            <a:extLst>
              <a:ext uri="{FF2B5EF4-FFF2-40B4-BE49-F238E27FC236}">
                <a16:creationId xmlns:a16="http://schemas.microsoft.com/office/drawing/2014/main" id="{227B5299-F469-4A87-A470-B9DA0B08B12E}"/>
              </a:ext>
            </a:extLst>
          </p:cNvPr>
          <p:cNvSpPr>
            <a:spLocks noGrp="1"/>
          </p:cNvSpPr>
          <p:nvPr>
            <p:ph type="body" sz="quarter" idx="15" hasCustomPrompt="1"/>
          </p:nvPr>
        </p:nvSpPr>
        <p:spPr>
          <a:xfrm>
            <a:off x="5721985" y="3850535"/>
            <a:ext cx="4641850" cy="418782"/>
          </a:xfrm>
          <a:prstGeom prst="rect">
            <a:avLst/>
          </a:prstGeom>
        </p:spPr>
        <p:txBody>
          <a:bodyPr anchor="ctr"/>
          <a:lstStyle>
            <a:lvl1pPr marL="0" indent="0">
              <a:buNone/>
              <a:defRPr sz="2400" b="1">
                <a:solidFill>
                  <a:schemeClr val="accent5"/>
                </a:solidFill>
              </a:defRPr>
            </a:lvl1pPr>
          </a:lstStyle>
          <a:p>
            <a:pPr lvl="0"/>
            <a:r>
              <a:rPr lang="en-US" dirty="0"/>
              <a:t>Insert Text Here</a:t>
            </a:r>
          </a:p>
        </p:txBody>
      </p:sp>
      <p:sp>
        <p:nvSpPr>
          <p:cNvPr id="47" name="Oval 46">
            <a:extLst>
              <a:ext uri="{FF2B5EF4-FFF2-40B4-BE49-F238E27FC236}">
                <a16:creationId xmlns:a16="http://schemas.microsoft.com/office/drawing/2014/main" id="{A4846BF9-1332-4D3B-8E34-F34516204BBB}"/>
              </a:ext>
            </a:extLst>
          </p:cNvPr>
          <p:cNvSpPr>
            <a:spLocks noChangeAspect="1"/>
          </p:cNvSpPr>
          <p:nvPr userDrawn="1"/>
        </p:nvSpPr>
        <p:spPr>
          <a:xfrm flipH="1">
            <a:off x="4799761" y="5001657"/>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8" name="Text Placeholder 35">
            <a:extLst>
              <a:ext uri="{FF2B5EF4-FFF2-40B4-BE49-F238E27FC236}">
                <a16:creationId xmlns:a16="http://schemas.microsoft.com/office/drawing/2014/main" id="{19B10AA1-A595-45E7-8158-46166BB3D1A2}"/>
              </a:ext>
            </a:extLst>
          </p:cNvPr>
          <p:cNvSpPr>
            <a:spLocks noGrp="1"/>
          </p:cNvSpPr>
          <p:nvPr>
            <p:ph type="body" sz="quarter" idx="16" hasCustomPrompt="1"/>
          </p:nvPr>
        </p:nvSpPr>
        <p:spPr>
          <a:xfrm>
            <a:off x="4773370" y="4968644"/>
            <a:ext cx="715963" cy="750888"/>
          </a:xfrm>
          <a:prstGeom prst="rect">
            <a:avLst/>
          </a:prstGeom>
        </p:spPr>
        <p:txBody>
          <a:bodyPr anchor="ctr"/>
          <a:lstStyle>
            <a:lvl1pPr marL="0" indent="0" algn="ctr">
              <a:buNone/>
              <a:defRPr b="1">
                <a:solidFill>
                  <a:schemeClr val="bg1"/>
                </a:solidFill>
              </a:defRPr>
            </a:lvl1pPr>
          </a:lstStyle>
          <a:p>
            <a:pPr lvl="0"/>
            <a:r>
              <a:rPr lang="en-US" dirty="0"/>
              <a:t>4</a:t>
            </a:r>
          </a:p>
        </p:txBody>
      </p:sp>
      <p:sp>
        <p:nvSpPr>
          <p:cNvPr id="49" name="Text Placeholder 37">
            <a:extLst>
              <a:ext uri="{FF2B5EF4-FFF2-40B4-BE49-F238E27FC236}">
                <a16:creationId xmlns:a16="http://schemas.microsoft.com/office/drawing/2014/main" id="{81581210-47C6-48C7-AA3D-0D8EAEA50852}"/>
              </a:ext>
            </a:extLst>
          </p:cNvPr>
          <p:cNvSpPr>
            <a:spLocks noGrp="1"/>
          </p:cNvSpPr>
          <p:nvPr>
            <p:ph type="body" sz="quarter" idx="17" hasCustomPrompt="1"/>
          </p:nvPr>
        </p:nvSpPr>
        <p:spPr>
          <a:xfrm>
            <a:off x="5721985" y="5134697"/>
            <a:ext cx="4641850" cy="418782"/>
          </a:xfrm>
          <a:prstGeom prst="rect">
            <a:avLst/>
          </a:prstGeom>
        </p:spPr>
        <p:txBody>
          <a:bodyPr anchor="ctr"/>
          <a:lstStyle>
            <a:lvl1pPr marL="0" indent="0">
              <a:buNone/>
              <a:defRPr sz="2400" b="1">
                <a:solidFill>
                  <a:schemeClr val="accent5"/>
                </a:solidFill>
              </a:defRPr>
            </a:lvl1pPr>
          </a:lstStyle>
          <a:p>
            <a:pPr lvl="0"/>
            <a:r>
              <a:rPr lang="en-US" dirty="0"/>
              <a:t>Insert Text Here</a:t>
            </a:r>
          </a:p>
        </p:txBody>
      </p:sp>
      <p:pic>
        <p:nvPicPr>
          <p:cNvPr id="5" name="Picture 4">
            <a:extLst>
              <a:ext uri="{FF2B5EF4-FFF2-40B4-BE49-F238E27FC236}">
                <a16:creationId xmlns:a16="http://schemas.microsoft.com/office/drawing/2014/main" id="{09449F37-9AF4-B5BD-B605-06854DF0754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1878" t="33398" r="31878" b="33398"/>
          <a:stretch/>
        </p:blipFill>
        <p:spPr>
          <a:xfrm>
            <a:off x="10750868" y="269306"/>
            <a:ext cx="1123976" cy="729876"/>
          </a:xfrm>
          <a:prstGeom prst="rect">
            <a:avLst/>
          </a:prstGeom>
        </p:spPr>
      </p:pic>
      <p:sp>
        <p:nvSpPr>
          <p:cNvPr id="6" name="Footer Placeholder 2">
            <a:extLst>
              <a:ext uri="{FF2B5EF4-FFF2-40B4-BE49-F238E27FC236}">
                <a16:creationId xmlns:a16="http://schemas.microsoft.com/office/drawing/2014/main" id="{5BAFF0C4-D410-0705-1971-E32E495C8493}"/>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46601969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8078B-D54D-4BF3-9088-98B2094F9A22}"/>
              </a:ext>
            </a:extLst>
          </p:cNvPr>
          <p:cNvSpPr>
            <a:spLocks noGrp="1"/>
          </p:cNvSpPr>
          <p:nvPr>
            <p:ph type="title" hasCustomPrompt="1"/>
          </p:nvPr>
        </p:nvSpPr>
        <p:spPr>
          <a:xfrm>
            <a:off x="557340" y="3310362"/>
            <a:ext cx="10515600" cy="2380782"/>
          </a:xfrm>
        </p:spPr>
        <p:txBody>
          <a:bodyPr anchor="b">
            <a:noAutofit/>
          </a:bodyPr>
          <a:lstStyle>
            <a:lvl1pPr algn="l">
              <a:lnSpc>
                <a:spcPct val="100000"/>
              </a:lnSpc>
              <a:defRPr sz="6600">
                <a:solidFill>
                  <a:schemeClr val="bg1"/>
                </a:solidFill>
                <a:latin typeface="+mj-lt"/>
              </a:defRPr>
            </a:lvl1pPr>
          </a:lstStyle>
          <a:p>
            <a:r>
              <a:rPr lang="en-US" dirty="0"/>
              <a:t>01.</a:t>
            </a:r>
            <a:br>
              <a:rPr lang="en-US" dirty="0"/>
            </a:br>
            <a:r>
              <a:rPr lang="en-US" dirty="0"/>
              <a:t>INSERT SECTION TITLE</a:t>
            </a:r>
          </a:p>
        </p:txBody>
      </p:sp>
      <p:sp>
        <p:nvSpPr>
          <p:cNvPr id="8" name="Text Placeholder 7">
            <a:extLst>
              <a:ext uri="{FF2B5EF4-FFF2-40B4-BE49-F238E27FC236}">
                <a16:creationId xmlns:a16="http://schemas.microsoft.com/office/drawing/2014/main" id="{2A794A12-76E1-4D71-8060-28F9C9DB7AE4}"/>
              </a:ext>
            </a:extLst>
          </p:cNvPr>
          <p:cNvSpPr>
            <a:spLocks noGrp="1"/>
          </p:cNvSpPr>
          <p:nvPr>
            <p:ph type="body" sz="quarter" idx="10" hasCustomPrompt="1"/>
          </p:nvPr>
        </p:nvSpPr>
        <p:spPr>
          <a:xfrm>
            <a:off x="557340" y="5815970"/>
            <a:ext cx="10515600" cy="647468"/>
          </a:xfrm>
          <a:prstGeom prst="rect">
            <a:avLst/>
          </a:prstGeom>
        </p:spPr>
        <p:txBody>
          <a:bodyPr/>
          <a:lstStyle>
            <a:lvl1pPr marL="0" indent="0">
              <a:buNone/>
              <a:defRPr sz="3600" b="1" i="1">
                <a:solidFill>
                  <a:schemeClr val="bg1"/>
                </a:solidFill>
              </a:defRPr>
            </a:lvl1pPr>
          </a:lstStyle>
          <a:p>
            <a:pPr lvl="0"/>
            <a:r>
              <a:rPr lang="en-US" dirty="0"/>
              <a:t>Section Subtitle</a:t>
            </a:r>
          </a:p>
        </p:txBody>
      </p:sp>
      <p:pic>
        <p:nvPicPr>
          <p:cNvPr id="3" name="Picture 2">
            <a:extLst>
              <a:ext uri="{FF2B5EF4-FFF2-40B4-BE49-F238E27FC236}">
                <a16:creationId xmlns:a16="http://schemas.microsoft.com/office/drawing/2014/main" id="{D9BAE671-68E4-93E5-37F1-891C64245EE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38607012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ight_Section Title">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303DA5F-6886-1C32-0DFC-DBD182BE8D2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467" y="0"/>
            <a:ext cx="12187066" cy="6858000"/>
          </a:xfrm>
          <a:prstGeom prst="rect">
            <a:avLst/>
          </a:prstGeom>
        </p:spPr>
      </p:pic>
      <p:sp>
        <p:nvSpPr>
          <p:cNvPr id="2" name="Title 1">
            <a:extLst>
              <a:ext uri="{FF2B5EF4-FFF2-40B4-BE49-F238E27FC236}">
                <a16:creationId xmlns:a16="http://schemas.microsoft.com/office/drawing/2014/main" id="{E3F8078B-D54D-4BF3-9088-98B2094F9A22}"/>
              </a:ext>
            </a:extLst>
          </p:cNvPr>
          <p:cNvSpPr>
            <a:spLocks noGrp="1"/>
          </p:cNvSpPr>
          <p:nvPr>
            <p:ph type="title" hasCustomPrompt="1"/>
          </p:nvPr>
        </p:nvSpPr>
        <p:spPr>
          <a:xfrm>
            <a:off x="557340" y="3310362"/>
            <a:ext cx="10515600" cy="2380782"/>
          </a:xfrm>
        </p:spPr>
        <p:txBody>
          <a:bodyPr anchor="b">
            <a:noAutofit/>
          </a:bodyPr>
          <a:lstStyle>
            <a:lvl1pPr algn="l">
              <a:lnSpc>
                <a:spcPct val="100000"/>
              </a:lnSpc>
              <a:defRPr sz="6600">
                <a:solidFill>
                  <a:schemeClr val="accent1"/>
                </a:solidFill>
                <a:latin typeface="+mj-lt"/>
              </a:defRPr>
            </a:lvl1pPr>
          </a:lstStyle>
          <a:p>
            <a:r>
              <a:rPr lang="en-US" dirty="0"/>
              <a:t>01.</a:t>
            </a:r>
            <a:br>
              <a:rPr lang="en-US" dirty="0"/>
            </a:br>
            <a:r>
              <a:rPr lang="en-US" dirty="0"/>
              <a:t>INSERT SECTION TITLE</a:t>
            </a:r>
          </a:p>
        </p:txBody>
      </p:sp>
      <p:sp>
        <p:nvSpPr>
          <p:cNvPr id="8" name="Text Placeholder 7">
            <a:extLst>
              <a:ext uri="{FF2B5EF4-FFF2-40B4-BE49-F238E27FC236}">
                <a16:creationId xmlns:a16="http://schemas.microsoft.com/office/drawing/2014/main" id="{2A794A12-76E1-4D71-8060-28F9C9DB7AE4}"/>
              </a:ext>
            </a:extLst>
          </p:cNvPr>
          <p:cNvSpPr>
            <a:spLocks noGrp="1"/>
          </p:cNvSpPr>
          <p:nvPr>
            <p:ph type="body" sz="quarter" idx="10" hasCustomPrompt="1"/>
          </p:nvPr>
        </p:nvSpPr>
        <p:spPr>
          <a:xfrm>
            <a:off x="557340" y="5815970"/>
            <a:ext cx="10515600" cy="647468"/>
          </a:xfrm>
          <a:prstGeom prst="rect">
            <a:avLst/>
          </a:prstGeom>
        </p:spPr>
        <p:txBody>
          <a:bodyPr/>
          <a:lstStyle>
            <a:lvl1pPr marL="0" indent="0">
              <a:buNone/>
              <a:defRPr sz="3600" b="1" i="1">
                <a:solidFill>
                  <a:schemeClr val="accent5"/>
                </a:solidFill>
              </a:defRPr>
            </a:lvl1pPr>
          </a:lstStyle>
          <a:p>
            <a:pPr lvl="0"/>
            <a:r>
              <a:rPr lang="en-US" dirty="0"/>
              <a:t>Section Subtitle</a:t>
            </a:r>
          </a:p>
        </p:txBody>
      </p:sp>
      <p:pic>
        <p:nvPicPr>
          <p:cNvPr id="4" name="Picture 3">
            <a:extLst>
              <a:ext uri="{FF2B5EF4-FFF2-40B4-BE49-F238E27FC236}">
                <a16:creationId xmlns:a16="http://schemas.microsoft.com/office/drawing/2014/main" id="{740A6807-FD78-2715-D672-1DFCB155F769}"/>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1878" t="33398" r="31878" b="33398"/>
          <a:stretch/>
        </p:blipFill>
        <p:spPr>
          <a:xfrm>
            <a:off x="592401" y="491727"/>
            <a:ext cx="1431078" cy="929299"/>
          </a:xfrm>
          <a:prstGeom prst="rect">
            <a:avLst/>
          </a:prstGeom>
        </p:spPr>
      </p:pic>
    </p:spTree>
    <p:extLst>
      <p:ext uri="{BB962C8B-B14F-4D97-AF65-F5344CB8AC3E}">
        <p14:creationId xmlns:p14="http://schemas.microsoft.com/office/powerpoint/2010/main" val="756907609"/>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ight_Standard">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C287859-6D38-44E7-B72E-CF239EF7F8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4" name="Title 3">
            <a:extLst>
              <a:ext uri="{FF2B5EF4-FFF2-40B4-BE49-F238E27FC236}">
                <a16:creationId xmlns:a16="http://schemas.microsoft.com/office/drawing/2014/main" id="{12958987-FE12-6A45-AB06-D3F0A4B0BDFB}"/>
              </a:ext>
            </a:extLst>
          </p:cNvPr>
          <p:cNvSpPr>
            <a:spLocks noGrp="1"/>
          </p:cNvSpPr>
          <p:nvPr>
            <p:ph type="title" hasCustomPrompt="1"/>
          </p:nvPr>
        </p:nvSpPr>
        <p:spPr>
          <a:xfrm>
            <a:off x="525780" y="190527"/>
            <a:ext cx="10515600" cy="711081"/>
          </a:xfrm>
        </p:spPr>
        <p:txBody>
          <a:bodyPr>
            <a:normAutofit/>
          </a:bodyPr>
          <a:lstStyle>
            <a:lvl1pPr algn="l">
              <a:defRPr sz="2800">
                <a:solidFill>
                  <a:srgbClr val="19226D"/>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067324A7-459A-EC4A-96C9-632E9AB197B2}"/>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588ECB69-26E2-0242-8339-71783BE7D842}"/>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09BDF857-1D12-854A-9A20-B19E33C36FE5}"/>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7F6517F5-CBA0-D641-9E92-7FDFE839EFEB}"/>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81F79581-5D79-4E47-A23D-2897202FF386}"/>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FCA70723-60A1-8B4C-8C3F-FC53EA379972}"/>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A50D04F-B7A3-A543-B2F0-FF35C1B16E1F}"/>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3">
            <a:extLst>
              <a:ext uri="{FF2B5EF4-FFF2-40B4-BE49-F238E27FC236}">
                <a16:creationId xmlns:a16="http://schemas.microsoft.com/office/drawing/2014/main" id="{FB637B08-1A4B-0784-6D7F-90C7E2F30C58}"/>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2" name="Footer Placeholder 2">
            <a:extLst>
              <a:ext uri="{FF2B5EF4-FFF2-40B4-BE49-F238E27FC236}">
                <a16:creationId xmlns:a16="http://schemas.microsoft.com/office/drawing/2014/main" id="{C583608C-19DF-1D14-386B-0ECAE14B48D2}"/>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23338164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ight_Full Tex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0F678F6-63FC-A3C2-ADBE-E08A7E73D45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525463" y="2092854"/>
            <a:ext cx="11155675" cy="407645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Slide Number Placeholder 3">
            <a:extLst>
              <a:ext uri="{FF2B5EF4-FFF2-40B4-BE49-F238E27FC236}">
                <a16:creationId xmlns:a16="http://schemas.microsoft.com/office/drawing/2014/main" id="{27D15ADB-A3B1-11C8-53B6-F2C6A459894C}"/>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5" name="Footer Placeholder 2">
            <a:extLst>
              <a:ext uri="{FF2B5EF4-FFF2-40B4-BE49-F238E27FC236}">
                <a16:creationId xmlns:a16="http://schemas.microsoft.com/office/drawing/2014/main" id="{A296B5C7-7CC2-E8BE-8AFB-BA1C9E87C450}"/>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1239955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ight_Text with Picture">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3">
            <a:extLst>
              <a:ext uri="{FF2B5EF4-FFF2-40B4-BE49-F238E27FC236}">
                <a16:creationId xmlns:a16="http://schemas.microsoft.com/office/drawing/2014/main" id="{535CBA73-2EF9-6C43-93B2-AD209F35944E}"/>
              </a:ext>
            </a:extLst>
          </p:cNvPr>
          <p:cNvSpPr>
            <a:spLocks noGrp="1"/>
          </p:cNvSpPr>
          <p:nvPr>
            <p:ph type="sldNum" sz="quarter" idx="12"/>
          </p:nvPr>
        </p:nvSpPr>
        <p:spPr>
          <a:xfrm>
            <a:off x="11311875" y="6415503"/>
            <a:ext cx="596198" cy="251969"/>
          </a:xfrm>
          <a:prstGeom prst="rect">
            <a:avLst/>
          </a:prstGeom>
        </p:spPr>
        <p:txBody>
          <a:bodyPr/>
          <a:lstStyle>
            <a:lvl1pPr algn="r">
              <a:defRPr sz="1200">
                <a:solidFill>
                  <a:srgbClr val="B5B5B5"/>
                </a:solidFill>
              </a:defRPr>
            </a:lvl1pPr>
          </a:lstStyle>
          <a:p>
            <a:fld id="{E012F146-47F9-A646-B182-8CC39B8AD32B}" type="slidenum">
              <a:rPr lang="x-none" smtClean="0"/>
              <a:pPr/>
              <a:t>‹#›</a:t>
            </a:fld>
            <a:endParaRPr lang="x-none"/>
          </a:p>
        </p:txBody>
      </p:sp>
      <p:sp>
        <p:nvSpPr>
          <p:cNvPr id="16" name="Picture Placeholder 3">
            <a:extLst>
              <a:ext uri="{FF2B5EF4-FFF2-40B4-BE49-F238E27FC236}">
                <a16:creationId xmlns:a16="http://schemas.microsoft.com/office/drawing/2014/main" id="{81F59C7E-EAF8-48D8-BD6D-7F882BFAC290}"/>
              </a:ext>
            </a:extLst>
          </p:cNvPr>
          <p:cNvSpPr>
            <a:spLocks noGrp="1"/>
          </p:cNvSpPr>
          <p:nvPr>
            <p:ph type="pic" sz="quarter" idx="13"/>
          </p:nvPr>
        </p:nvSpPr>
        <p:spPr>
          <a:xfrm>
            <a:off x="5753100" y="965200"/>
            <a:ext cx="6438900" cy="5892800"/>
          </a:xfrm>
          <a:prstGeom prst="rect">
            <a:avLst/>
          </a:prstGeom>
          <a:solidFill>
            <a:schemeClr val="bg1">
              <a:lumMod val="95000"/>
            </a:schemeClr>
          </a:solidFill>
        </p:spPr>
        <p:txBody>
          <a:bodyPr/>
          <a:lstStyle/>
          <a:p>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47529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525463" y="2092854"/>
            <a:ext cx="4752975" cy="407645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pic>
        <p:nvPicPr>
          <p:cNvPr id="2" name="Picture 1">
            <a:extLst>
              <a:ext uri="{FF2B5EF4-FFF2-40B4-BE49-F238E27FC236}">
                <a16:creationId xmlns:a16="http://schemas.microsoft.com/office/drawing/2014/main" id="{B5BC01C9-C54C-BCB2-09CC-BB17C35624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4" name="Title 3">
            <a:extLst>
              <a:ext uri="{FF2B5EF4-FFF2-40B4-BE49-F238E27FC236}">
                <a16:creationId xmlns:a16="http://schemas.microsoft.com/office/drawing/2014/main" id="{05CC2BCE-95ED-4BC4-89F3-24379E0AEAA3}"/>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Footer Placeholder 2">
            <a:extLst>
              <a:ext uri="{FF2B5EF4-FFF2-40B4-BE49-F238E27FC236}">
                <a16:creationId xmlns:a16="http://schemas.microsoft.com/office/drawing/2014/main" id="{FF900DBD-8053-37B8-1BF1-716311657A51}"/>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6119286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ight_Picture with List">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3">
            <a:extLst>
              <a:ext uri="{FF2B5EF4-FFF2-40B4-BE49-F238E27FC236}">
                <a16:creationId xmlns:a16="http://schemas.microsoft.com/office/drawing/2014/main" id="{81F59C7E-EAF8-48D8-BD6D-7F882BFAC290}"/>
              </a:ext>
            </a:extLst>
          </p:cNvPr>
          <p:cNvSpPr>
            <a:spLocks noGrp="1"/>
          </p:cNvSpPr>
          <p:nvPr>
            <p:ph type="pic" sz="quarter" idx="13"/>
          </p:nvPr>
        </p:nvSpPr>
        <p:spPr>
          <a:xfrm>
            <a:off x="0" y="965200"/>
            <a:ext cx="6438900" cy="5892800"/>
          </a:xfrm>
          <a:prstGeom prst="rect">
            <a:avLst/>
          </a:prstGeom>
          <a:solidFill>
            <a:schemeClr val="bg1">
              <a:lumMod val="95000"/>
            </a:schemeClr>
          </a:solidFill>
        </p:spPr>
        <p:txBody>
          <a:bodyPr/>
          <a:lstStyle/>
          <a:p>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7077824"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7155098" y="1361132"/>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7" name="Text Placeholder 26">
            <a:extLst>
              <a:ext uri="{FF2B5EF4-FFF2-40B4-BE49-F238E27FC236}">
                <a16:creationId xmlns:a16="http://schemas.microsoft.com/office/drawing/2014/main" id="{371FB4A9-066A-BC30-7772-537018F715B5}"/>
              </a:ext>
            </a:extLst>
          </p:cNvPr>
          <p:cNvSpPr>
            <a:spLocks noGrp="1"/>
          </p:cNvSpPr>
          <p:nvPr>
            <p:ph type="body" sz="quarter" idx="10" hasCustomPrompt="1"/>
          </p:nvPr>
        </p:nvSpPr>
        <p:spPr>
          <a:xfrm>
            <a:off x="6122390" y="1397321"/>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1</a:t>
            </a:r>
          </a:p>
        </p:txBody>
      </p:sp>
      <p:sp>
        <p:nvSpPr>
          <p:cNvPr id="23" name="Text Placeholder 35">
            <a:extLst>
              <a:ext uri="{FF2B5EF4-FFF2-40B4-BE49-F238E27FC236}">
                <a16:creationId xmlns:a16="http://schemas.microsoft.com/office/drawing/2014/main" id="{3D3943EE-1ACA-D220-CFEC-C03FBB03827A}"/>
              </a:ext>
            </a:extLst>
          </p:cNvPr>
          <p:cNvSpPr>
            <a:spLocks noGrp="1"/>
          </p:cNvSpPr>
          <p:nvPr>
            <p:ph type="body" sz="quarter" idx="18" hasCustomPrompt="1"/>
          </p:nvPr>
        </p:nvSpPr>
        <p:spPr>
          <a:xfrm>
            <a:off x="6096000" y="5216794"/>
            <a:ext cx="715963" cy="750888"/>
          </a:xfrm>
          <a:prstGeom prst="rect">
            <a:avLst/>
          </a:prstGeom>
        </p:spPr>
        <p:txBody>
          <a:bodyPr anchor="ctr"/>
          <a:lstStyle>
            <a:lvl1pPr marL="0" indent="0" algn="ctr">
              <a:buNone/>
              <a:defRPr b="1">
                <a:solidFill>
                  <a:schemeClr val="bg1"/>
                </a:solidFill>
              </a:defRPr>
            </a:lvl1pPr>
          </a:lstStyle>
          <a:p>
            <a:pPr lvl="0"/>
            <a:r>
              <a:rPr lang="en-US" dirty="0"/>
              <a:t>4</a:t>
            </a:r>
          </a:p>
        </p:txBody>
      </p:sp>
      <p:sp>
        <p:nvSpPr>
          <p:cNvPr id="24" name="Text Placeholder 17">
            <a:extLst>
              <a:ext uri="{FF2B5EF4-FFF2-40B4-BE49-F238E27FC236}">
                <a16:creationId xmlns:a16="http://schemas.microsoft.com/office/drawing/2014/main" id="{3D85344F-F689-3FEC-5A71-E88DE8A4BBA0}"/>
              </a:ext>
            </a:extLst>
          </p:cNvPr>
          <p:cNvSpPr>
            <a:spLocks noGrp="1"/>
          </p:cNvSpPr>
          <p:nvPr>
            <p:ph type="body" sz="quarter" idx="19" hasCustomPrompt="1"/>
          </p:nvPr>
        </p:nvSpPr>
        <p:spPr>
          <a:xfrm>
            <a:off x="7155098" y="2643085"/>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5" name="Text Placeholder 17">
            <a:extLst>
              <a:ext uri="{FF2B5EF4-FFF2-40B4-BE49-F238E27FC236}">
                <a16:creationId xmlns:a16="http://schemas.microsoft.com/office/drawing/2014/main" id="{B0A3C75E-7133-4387-8E13-F5EDE09917F7}"/>
              </a:ext>
            </a:extLst>
          </p:cNvPr>
          <p:cNvSpPr>
            <a:spLocks noGrp="1"/>
          </p:cNvSpPr>
          <p:nvPr>
            <p:ph type="body" sz="quarter" idx="20" hasCustomPrompt="1"/>
          </p:nvPr>
        </p:nvSpPr>
        <p:spPr>
          <a:xfrm>
            <a:off x="7155098" y="3925038"/>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6" name="Text Placeholder 17">
            <a:extLst>
              <a:ext uri="{FF2B5EF4-FFF2-40B4-BE49-F238E27FC236}">
                <a16:creationId xmlns:a16="http://schemas.microsoft.com/office/drawing/2014/main" id="{294F8F16-5CF9-FF27-5308-481D8E7B9B3A}"/>
              </a:ext>
            </a:extLst>
          </p:cNvPr>
          <p:cNvSpPr>
            <a:spLocks noGrp="1"/>
          </p:cNvSpPr>
          <p:nvPr>
            <p:ph type="body" sz="quarter" idx="21" hasCustomPrompt="1"/>
          </p:nvPr>
        </p:nvSpPr>
        <p:spPr>
          <a:xfrm>
            <a:off x="7155098" y="5206990"/>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8" name="Text Placeholder 27">
            <a:extLst>
              <a:ext uri="{FF2B5EF4-FFF2-40B4-BE49-F238E27FC236}">
                <a16:creationId xmlns:a16="http://schemas.microsoft.com/office/drawing/2014/main" id="{487EE864-D0E1-3E47-5EBF-B22925E3DD84}"/>
              </a:ext>
            </a:extLst>
          </p:cNvPr>
          <p:cNvSpPr>
            <a:spLocks noGrp="1"/>
          </p:cNvSpPr>
          <p:nvPr>
            <p:ph type="body" sz="quarter" idx="22" hasCustomPrompt="1"/>
          </p:nvPr>
        </p:nvSpPr>
        <p:spPr>
          <a:xfrm>
            <a:off x="6122390" y="2698087"/>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2</a:t>
            </a:r>
          </a:p>
        </p:txBody>
      </p:sp>
      <p:sp>
        <p:nvSpPr>
          <p:cNvPr id="29" name="Text Placeholder 28">
            <a:extLst>
              <a:ext uri="{FF2B5EF4-FFF2-40B4-BE49-F238E27FC236}">
                <a16:creationId xmlns:a16="http://schemas.microsoft.com/office/drawing/2014/main" id="{07DD507C-B359-6BF6-EB58-1ED3134568DE}"/>
              </a:ext>
            </a:extLst>
          </p:cNvPr>
          <p:cNvSpPr>
            <a:spLocks noGrp="1"/>
          </p:cNvSpPr>
          <p:nvPr>
            <p:ph type="body" sz="quarter" idx="23" hasCustomPrompt="1"/>
          </p:nvPr>
        </p:nvSpPr>
        <p:spPr>
          <a:xfrm>
            <a:off x="6122390" y="3960217"/>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3</a:t>
            </a:r>
          </a:p>
        </p:txBody>
      </p:sp>
      <p:sp>
        <p:nvSpPr>
          <p:cNvPr id="30" name="Text Placeholder 29">
            <a:extLst>
              <a:ext uri="{FF2B5EF4-FFF2-40B4-BE49-F238E27FC236}">
                <a16:creationId xmlns:a16="http://schemas.microsoft.com/office/drawing/2014/main" id="{0EDFF0A9-C8BD-3D87-A444-BC9C40A4103E}"/>
              </a:ext>
            </a:extLst>
          </p:cNvPr>
          <p:cNvSpPr>
            <a:spLocks noGrp="1"/>
          </p:cNvSpPr>
          <p:nvPr>
            <p:ph type="body" sz="quarter" idx="24" hasCustomPrompt="1"/>
          </p:nvPr>
        </p:nvSpPr>
        <p:spPr>
          <a:xfrm>
            <a:off x="6122390" y="5248105"/>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4</a:t>
            </a:r>
          </a:p>
        </p:txBody>
      </p:sp>
      <p:pic>
        <p:nvPicPr>
          <p:cNvPr id="2" name="Picture 1">
            <a:extLst>
              <a:ext uri="{FF2B5EF4-FFF2-40B4-BE49-F238E27FC236}">
                <a16:creationId xmlns:a16="http://schemas.microsoft.com/office/drawing/2014/main" id="{E2039D5F-66C2-E983-EB0C-19CE8E26390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4" name="Title 3">
            <a:extLst>
              <a:ext uri="{FF2B5EF4-FFF2-40B4-BE49-F238E27FC236}">
                <a16:creationId xmlns:a16="http://schemas.microsoft.com/office/drawing/2014/main" id="{A29DF424-AE50-5C9D-4DAD-B1E37035A0BB}"/>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5" name="Slide Number Placeholder 3">
            <a:extLst>
              <a:ext uri="{FF2B5EF4-FFF2-40B4-BE49-F238E27FC236}">
                <a16:creationId xmlns:a16="http://schemas.microsoft.com/office/drawing/2014/main" id="{AC8F5610-9A24-1E2B-7CE7-DE1E111F663F}"/>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Tree>
    <p:extLst>
      <p:ext uri="{BB962C8B-B14F-4D97-AF65-F5344CB8AC3E}">
        <p14:creationId xmlns:p14="http://schemas.microsoft.com/office/powerpoint/2010/main" val="12771076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ight_3 Text Boxes">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728791E8-A13D-1613-126E-6C75604225AD}"/>
              </a:ext>
            </a:extLst>
          </p:cNvPr>
          <p:cNvSpPr/>
          <p:nvPr userDrawn="1"/>
        </p:nvSpPr>
        <p:spPr>
          <a:xfrm>
            <a:off x="525463" y="1970138"/>
            <a:ext cx="3369643" cy="4279469"/>
          </a:xfrm>
          <a:prstGeom prst="roundRect">
            <a:avLst>
              <a:gd name="adj" fmla="val 331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 name="Text Placeholder 17">
            <a:extLst>
              <a:ext uri="{FF2B5EF4-FFF2-40B4-BE49-F238E27FC236}">
                <a16:creationId xmlns:a16="http://schemas.microsoft.com/office/drawing/2014/main" id="{DACEB182-D2D5-AB2A-9A2C-AE854EB9272A}"/>
              </a:ext>
            </a:extLst>
          </p:cNvPr>
          <p:cNvSpPr>
            <a:spLocks noGrp="1"/>
          </p:cNvSpPr>
          <p:nvPr>
            <p:ph type="body" sz="quarter" idx="16" hasCustomPrompt="1"/>
          </p:nvPr>
        </p:nvSpPr>
        <p:spPr>
          <a:xfrm>
            <a:off x="725362"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Content Placeholder 17">
            <a:extLst>
              <a:ext uri="{FF2B5EF4-FFF2-40B4-BE49-F238E27FC236}">
                <a16:creationId xmlns:a16="http://schemas.microsoft.com/office/drawing/2014/main" id="{468B7479-9396-9762-9086-22BCCE57FEF4}"/>
              </a:ext>
            </a:extLst>
          </p:cNvPr>
          <p:cNvSpPr>
            <a:spLocks noGrp="1"/>
          </p:cNvSpPr>
          <p:nvPr>
            <p:ph sz="quarter" idx="17" hasCustomPrompt="1"/>
          </p:nvPr>
        </p:nvSpPr>
        <p:spPr>
          <a:xfrm>
            <a:off x="725362"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16" name="Rounded Rectangle 15">
            <a:extLst>
              <a:ext uri="{FF2B5EF4-FFF2-40B4-BE49-F238E27FC236}">
                <a16:creationId xmlns:a16="http://schemas.microsoft.com/office/drawing/2014/main" id="{83AD7E22-2171-9CFA-5DD3-D207AD28E42A}"/>
              </a:ext>
            </a:extLst>
          </p:cNvPr>
          <p:cNvSpPr/>
          <p:nvPr userDrawn="1"/>
        </p:nvSpPr>
        <p:spPr>
          <a:xfrm>
            <a:off x="4418479" y="1970138"/>
            <a:ext cx="3369643" cy="4279469"/>
          </a:xfrm>
          <a:prstGeom prst="roundRect">
            <a:avLst>
              <a:gd name="adj" fmla="val 3313"/>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17" name="Text Placeholder 17">
            <a:extLst>
              <a:ext uri="{FF2B5EF4-FFF2-40B4-BE49-F238E27FC236}">
                <a16:creationId xmlns:a16="http://schemas.microsoft.com/office/drawing/2014/main" id="{D93D8CBE-645C-01C9-6929-372CD3FC56A2}"/>
              </a:ext>
            </a:extLst>
          </p:cNvPr>
          <p:cNvSpPr>
            <a:spLocks noGrp="1"/>
          </p:cNvSpPr>
          <p:nvPr>
            <p:ph type="body" sz="quarter" idx="18" hasCustomPrompt="1"/>
          </p:nvPr>
        </p:nvSpPr>
        <p:spPr>
          <a:xfrm>
            <a:off x="4618378"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0" name="Content Placeholder 17">
            <a:extLst>
              <a:ext uri="{FF2B5EF4-FFF2-40B4-BE49-F238E27FC236}">
                <a16:creationId xmlns:a16="http://schemas.microsoft.com/office/drawing/2014/main" id="{B86F7C2C-1E1B-0399-35F7-2F573AE99055}"/>
              </a:ext>
            </a:extLst>
          </p:cNvPr>
          <p:cNvSpPr>
            <a:spLocks noGrp="1"/>
          </p:cNvSpPr>
          <p:nvPr>
            <p:ph sz="quarter" idx="19" hasCustomPrompt="1"/>
          </p:nvPr>
        </p:nvSpPr>
        <p:spPr>
          <a:xfrm>
            <a:off x="4618378"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21" name="Rounded Rectangle 20">
            <a:extLst>
              <a:ext uri="{FF2B5EF4-FFF2-40B4-BE49-F238E27FC236}">
                <a16:creationId xmlns:a16="http://schemas.microsoft.com/office/drawing/2014/main" id="{D0EFC88B-8D1C-CE23-511C-146BA5468E20}"/>
              </a:ext>
            </a:extLst>
          </p:cNvPr>
          <p:cNvSpPr/>
          <p:nvPr userDrawn="1"/>
        </p:nvSpPr>
        <p:spPr>
          <a:xfrm>
            <a:off x="8311495" y="1970138"/>
            <a:ext cx="3369643" cy="4279469"/>
          </a:xfrm>
          <a:prstGeom prst="roundRect">
            <a:avLst>
              <a:gd name="adj" fmla="val 3313"/>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22" name="Text Placeholder 17">
            <a:extLst>
              <a:ext uri="{FF2B5EF4-FFF2-40B4-BE49-F238E27FC236}">
                <a16:creationId xmlns:a16="http://schemas.microsoft.com/office/drawing/2014/main" id="{9DF8165C-EBFC-72F7-CCC9-83BA0068348B}"/>
              </a:ext>
            </a:extLst>
          </p:cNvPr>
          <p:cNvSpPr>
            <a:spLocks noGrp="1"/>
          </p:cNvSpPr>
          <p:nvPr>
            <p:ph type="body" sz="quarter" idx="20" hasCustomPrompt="1"/>
          </p:nvPr>
        </p:nvSpPr>
        <p:spPr>
          <a:xfrm>
            <a:off x="8511394"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3" name="Content Placeholder 17">
            <a:extLst>
              <a:ext uri="{FF2B5EF4-FFF2-40B4-BE49-F238E27FC236}">
                <a16:creationId xmlns:a16="http://schemas.microsoft.com/office/drawing/2014/main" id="{C5F0DB16-E645-7C74-7C32-23E8EE01AF0C}"/>
              </a:ext>
            </a:extLst>
          </p:cNvPr>
          <p:cNvSpPr>
            <a:spLocks noGrp="1"/>
          </p:cNvSpPr>
          <p:nvPr>
            <p:ph sz="quarter" idx="21" hasCustomPrompt="1"/>
          </p:nvPr>
        </p:nvSpPr>
        <p:spPr>
          <a:xfrm>
            <a:off x="8511394"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pic>
        <p:nvPicPr>
          <p:cNvPr id="19" name="Picture 18">
            <a:extLst>
              <a:ext uri="{FF2B5EF4-FFF2-40B4-BE49-F238E27FC236}">
                <a16:creationId xmlns:a16="http://schemas.microsoft.com/office/drawing/2014/main" id="{78D36CCB-6F5C-37C5-06E8-1DFF3394D8D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24" name="Title 3">
            <a:extLst>
              <a:ext uri="{FF2B5EF4-FFF2-40B4-BE49-F238E27FC236}">
                <a16:creationId xmlns:a16="http://schemas.microsoft.com/office/drawing/2014/main" id="{7C03213E-58E4-6999-B579-6C4735A4D050}"/>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CFF37CB7-3B86-B689-B24E-37AB1447467E}"/>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42CFBAF4-9531-6AF1-F726-A79874670DAD}"/>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24946320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ight_4 Text Boxes">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728791E8-A13D-1613-126E-6C75604225AD}"/>
              </a:ext>
            </a:extLst>
          </p:cNvPr>
          <p:cNvSpPr/>
          <p:nvPr userDrawn="1"/>
        </p:nvSpPr>
        <p:spPr>
          <a:xfrm>
            <a:off x="525464" y="1970138"/>
            <a:ext cx="2681376" cy="4279469"/>
          </a:xfrm>
          <a:prstGeom prst="roundRect">
            <a:avLst>
              <a:gd name="adj" fmla="val 331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 name="Text Placeholder 17">
            <a:extLst>
              <a:ext uri="{FF2B5EF4-FFF2-40B4-BE49-F238E27FC236}">
                <a16:creationId xmlns:a16="http://schemas.microsoft.com/office/drawing/2014/main" id="{DACEB182-D2D5-AB2A-9A2C-AE854EB9272A}"/>
              </a:ext>
            </a:extLst>
          </p:cNvPr>
          <p:cNvSpPr>
            <a:spLocks noGrp="1"/>
          </p:cNvSpPr>
          <p:nvPr>
            <p:ph type="body" sz="quarter" idx="16" hasCustomPrompt="1"/>
          </p:nvPr>
        </p:nvSpPr>
        <p:spPr>
          <a:xfrm>
            <a:off x="725363"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Content Placeholder 17">
            <a:extLst>
              <a:ext uri="{FF2B5EF4-FFF2-40B4-BE49-F238E27FC236}">
                <a16:creationId xmlns:a16="http://schemas.microsoft.com/office/drawing/2014/main" id="{468B7479-9396-9762-9086-22BCCE57FEF4}"/>
              </a:ext>
            </a:extLst>
          </p:cNvPr>
          <p:cNvSpPr>
            <a:spLocks noGrp="1"/>
          </p:cNvSpPr>
          <p:nvPr>
            <p:ph sz="quarter" idx="17" hasCustomPrompt="1"/>
          </p:nvPr>
        </p:nvSpPr>
        <p:spPr>
          <a:xfrm>
            <a:off x="725363"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2" name="Rounded Rectangle 31">
            <a:extLst>
              <a:ext uri="{FF2B5EF4-FFF2-40B4-BE49-F238E27FC236}">
                <a16:creationId xmlns:a16="http://schemas.microsoft.com/office/drawing/2014/main" id="{AA5987A8-626D-9507-844E-4FCDEC4F4829}"/>
              </a:ext>
            </a:extLst>
          </p:cNvPr>
          <p:cNvSpPr/>
          <p:nvPr userDrawn="1"/>
        </p:nvSpPr>
        <p:spPr>
          <a:xfrm>
            <a:off x="3368102" y="1970138"/>
            <a:ext cx="2681376" cy="4279469"/>
          </a:xfrm>
          <a:prstGeom prst="roundRect">
            <a:avLst>
              <a:gd name="adj" fmla="val 3313"/>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3" name="Text Placeholder 17">
            <a:extLst>
              <a:ext uri="{FF2B5EF4-FFF2-40B4-BE49-F238E27FC236}">
                <a16:creationId xmlns:a16="http://schemas.microsoft.com/office/drawing/2014/main" id="{65C88D23-50AF-4659-B3BE-ACFA652D3128}"/>
              </a:ext>
            </a:extLst>
          </p:cNvPr>
          <p:cNvSpPr>
            <a:spLocks noGrp="1"/>
          </p:cNvSpPr>
          <p:nvPr>
            <p:ph type="body" sz="quarter" idx="18" hasCustomPrompt="1"/>
          </p:nvPr>
        </p:nvSpPr>
        <p:spPr>
          <a:xfrm>
            <a:off x="3568001"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4" name="Content Placeholder 17">
            <a:extLst>
              <a:ext uri="{FF2B5EF4-FFF2-40B4-BE49-F238E27FC236}">
                <a16:creationId xmlns:a16="http://schemas.microsoft.com/office/drawing/2014/main" id="{8B9CD09A-6A61-B2BB-3C25-2F58E822D134}"/>
              </a:ext>
            </a:extLst>
          </p:cNvPr>
          <p:cNvSpPr>
            <a:spLocks noGrp="1"/>
          </p:cNvSpPr>
          <p:nvPr>
            <p:ph sz="quarter" idx="19" hasCustomPrompt="1"/>
          </p:nvPr>
        </p:nvSpPr>
        <p:spPr>
          <a:xfrm>
            <a:off x="3568001"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5" name="Rounded Rectangle 34">
            <a:extLst>
              <a:ext uri="{FF2B5EF4-FFF2-40B4-BE49-F238E27FC236}">
                <a16:creationId xmlns:a16="http://schemas.microsoft.com/office/drawing/2014/main" id="{FFC48E58-80DE-352F-7580-F7BC3B199574}"/>
              </a:ext>
            </a:extLst>
          </p:cNvPr>
          <p:cNvSpPr/>
          <p:nvPr userDrawn="1"/>
        </p:nvSpPr>
        <p:spPr>
          <a:xfrm>
            <a:off x="6210740" y="1970138"/>
            <a:ext cx="2681376" cy="4279469"/>
          </a:xfrm>
          <a:prstGeom prst="roundRect">
            <a:avLst>
              <a:gd name="adj" fmla="val 3313"/>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6" name="Text Placeholder 17">
            <a:extLst>
              <a:ext uri="{FF2B5EF4-FFF2-40B4-BE49-F238E27FC236}">
                <a16:creationId xmlns:a16="http://schemas.microsoft.com/office/drawing/2014/main" id="{6B9422CF-D170-5BB5-551E-1D51BB9DC3BB}"/>
              </a:ext>
            </a:extLst>
          </p:cNvPr>
          <p:cNvSpPr>
            <a:spLocks noGrp="1"/>
          </p:cNvSpPr>
          <p:nvPr>
            <p:ph type="body" sz="quarter" idx="20" hasCustomPrompt="1"/>
          </p:nvPr>
        </p:nvSpPr>
        <p:spPr>
          <a:xfrm>
            <a:off x="6410639"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42B94F1B-584E-94EA-B800-93E4ADB90A36}"/>
              </a:ext>
            </a:extLst>
          </p:cNvPr>
          <p:cNvSpPr>
            <a:spLocks noGrp="1"/>
          </p:cNvSpPr>
          <p:nvPr>
            <p:ph sz="quarter" idx="21" hasCustomPrompt="1"/>
          </p:nvPr>
        </p:nvSpPr>
        <p:spPr>
          <a:xfrm>
            <a:off x="6410639"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8" name="Rounded Rectangle 37">
            <a:extLst>
              <a:ext uri="{FF2B5EF4-FFF2-40B4-BE49-F238E27FC236}">
                <a16:creationId xmlns:a16="http://schemas.microsoft.com/office/drawing/2014/main" id="{87779473-9AB9-E451-6ADB-DA7ADE7C24C9}"/>
              </a:ext>
            </a:extLst>
          </p:cNvPr>
          <p:cNvSpPr/>
          <p:nvPr userDrawn="1"/>
        </p:nvSpPr>
        <p:spPr>
          <a:xfrm>
            <a:off x="9053378" y="1970138"/>
            <a:ext cx="2681376" cy="4279469"/>
          </a:xfrm>
          <a:prstGeom prst="roundRect">
            <a:avLst>
              <a:gd name="adj" fmla="val 3313"/>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9" name="Text Placeholder 17">
            <a:extLst>
              <a:ext uri="{FF2B5EF4-FFF2-40B4-BE49-F238E27FC236}">
                <a16:creationId xmlns:a16="http://schemas.microsoft.com/office/drawing/2014/main" id="{DD3A72FD-60B6-A79C-EE90-C634BF0FC3F5}"/>
              </a:ext>
            </a:extLst>
          </p:cNvPr>
          <p:cNvSpPr>
            <a:spLocks noGrp="1"/>
          </p:cNvSpPr>
          <p:nvPr>
            <p:ph type="body" sz="quarter" idx="22" hasCustomPrompt="1"/>
          </p:nvPr>
        </p:nvSpPr>
        <p:spPr>
          <a:xfrm>
            <a:off x="9253277"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0" name="Content Placeholder 17">
            <a:extLst>
              <a:ext uri="{FF2B5EF4-FFF2-40B4-BE49-F238E27FC236}">
                <a16:creationId xmlns:a16="http://schemas.microsoft.com/office/drawing/2014/main" id="{1166C567-ABC2-8421-11DF-946603676BE0}"/>
              </a:ext>
            </a:extLst>
          </p:cNvPr>
          <p:cNvSpPr>
            <a:spLocks noGrp="1"/>
          </p:cNvSpPr>
          <p:nvPr>
            <p:ph sz="quarter" idx="23" hasCustomPrompt="1"/>
          </p:nvPr>
        </p:nvSpPr>
        <p:spPr>
          <a:xfrm>
            <a:off x="9253277"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pic>
        <p:nvPicPr>
          <p:cNvPr id="16" name="Picture 15">
            <a:extLst>
              <a:ext uri="{FF2B5EF4-FFF2-40B4-BE49-F238E27FC236}">
                <a16:creationId xmlns:a16="http://schemas.microsoft.com/office/drawing/2014/main" id="{78A1E6BA-CE51-C0E1-BA8E-4E97F4375C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17" name="Title 3">
            <a:extLst>
              <a:ext uri="{FF2B5EF4-FFF2-40B4-BE49-F238E27FC236}">
                <a16:creationId xmlns:a16="http://schemas.microsoft.com/office/drawing/2014/main" id="{EB267DCC-6BA7-C81F-4CE0-5847D86FEB45}"/>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83476C8C-F5B9-F455-5849-AE7FF8FD6253}"/>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070A9440-FFE9-5066-2D66-3D8FAFFF5D08}"/>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3968395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ight_2 Columns">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4935176"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5" y="2066926"/>
            <a:ext cx="4935174" cy="3509532"/>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6096000"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Text Placeholder 17">
            <a:extLst>
              <a:ext uri="{FF2B5EF4-FFF2-40B4-BE49-F238E27FC236}">
                <a16:creationId xmlns:a16="http://schemas.microsoft.com/office/drawing/2014/main" id="{11A45035-5520-B283-FDAD-9AD7D3B2FED1}"/>
              </a:ext>
            </a:extLst>
          </p:cNvPr>
          <p:cNvSpPr>
            <a:spLocks noGrp="1"/>
          </p:cNvSpPr>
          <p:nvPr>
            <p:ph type="body" sz="quarter" idx="18" hasCustomPrompt="1"/>
          </p:nvPr>
        </p:nvSpPr>
        <p:spPr>
          <a:xfrm>
            <a:off x="6731360" y="1296989"/>
            <a:ext cx="4935176"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771508A5-F6E8-37D0-C414-214BA7EF65C3}"/>
              </a:ext>
            </a:extLst>
          </p:cNvPr>
          <p:cNvSpPr>
            <a:spLocks noGrp="1"/>
          </p:cNvSpPr>
          <p:nvPr>
            <p:ph sz="quarter" idx="19" hasCustomPrompt="1"/>
          </p:nvPr>
        </p:nvSpPr>
        <p:spPr>
          <a:xfrm>
            <a:off x="6731361" y="2066926"/>
            <a:ext cx="4935174" cy="3509532"/>
          </a:xfrm>
          <a:prstGeom prst="rect">
            <a:avLst/>
          </a:prstGeom>
        </p:spPr>
        <p:txBody>
          <a:bodyPr/>
          <a:lstStyle>
            <a:lvl1pPr marL="0" indent="0">
              <a:buNone/>
              <a:defRPr sz="1800"/>
            </a:lvl1pPr>
          </a:lstStyle>
          <a:p>
            <a:pPr lvl="0"/>
            <a:r>
              <a:rPr lang="en-US" dirty="0"/>
              <a:t>Insert Content Here</a:t>
            </a:r>
            <a:endParaRPr lang="en-VN" dirty="0"/>
          </a:p>
        </p:txBody>
      </p: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3" y="5821363"/>
            <a:ext cx="493607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2" name="Text Placeholder 40">
            <a:extLst>
              <a:ext uri="{FF2B5EF4-FFF2-40B4-BE49-F238E27FC236}">
                <a16:creationId xmlns:a16="http://schemas.microsoft.com/office/drawing/2014/main" id="{7DD73F62-D8D1-4184-EDBC-FFFD68720E86}"/>
              </a:ext>
            </a:extLst>
          </p:cNvPr>
          <p:cNvSpPr>
            <a:spLocks noGrp="1"/>
          </p:cNvSpPr>
          <p:nvPr>
            <p:ph type="body" sz="quarter" idx="23" hasCustomPrompt="1"/>
          </p:nvPr>
        </p:nvSpPr>
        <p:spPr>
          <a:xfrm>
            <a:off x="6731067" y="5821363"/>
            <a:ext cx="493607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pic>
        <p:nvPicPr>
          <p:cNvPr id="2" name="Picture 1">
            <a:extLst>
              <a:ext uri="{FF2B5EF4-FFF2-40B4-BE49-F238E27FC236}">
                <a16:creationId xmlns:a16="http://schemas.microsoft.com/office/drawing/2014/main" id="{89851F60-2FED-1A46-E59B-1363E62E062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4" name="Title 3">
            <a:extLst>
              <a:ext uri="{FF2B5EF4-FFF2-40B4-BE49-F238E27FC236}">
                <a16:creationId xmlns:a16="http://schemas.microsoft.com/office/drawing/2014/main" id="{F85D44D7-6032-2BAA-4233-A9DF76278DBA}"/>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FBAACBF4-BCF4-555B-44BA-14F192ED08E5}"/>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2DBDE856-4CE5-C4FF-4ABF-55DD9F71DF8F}"/>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24377967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ight_3 Columns">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5"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4135076"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C9B904E-5F5B-4FB7-1313-61BF4DABD08B}"/>
              </a:ext>
            </a:extLst>
          </p:cNvPr>
          <p:cNvCxnSpPr/>
          <p:nvPr userDrawn="1"/>
        </p:nvCxnSpPr>
        <p:spPr>
          <a:xfrm>
            <a:off x="8152895"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Text Placeholder 17">
            <a:extLst>
              <a:ext uri="{FF2B5EF4-FFF2-40B4-BE49-F238E27FC236}">
                <a16:creationId xmlns:a16="http://schemas.microsoft.com/office/drawing/2014/main" id="{11A45035-5520-B283-FDAD-9AD7D3B2FED1}"/>
              </a:ext>
            </a:extLst>
          </p:cNvPr>
          <p:cNvSpPr>
            <a:spLocks noGrp="1"/>
          </p:cNvSpPr>
          <p:nvPr>
            <p:ph type="body" sz="quarter" idx="18" hasCustomPrompt="1"/>
          </p:nvPr>
        </p:nvSpPr>
        <p:spPr>
          <a:xfrm>
            <a:off x="4543283"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771508A5-F6E8-37D0-C414-214BA7EF65C3}"/>
              </a:ext>
            </a:extLst>
          </p:cNvPr>
          <p:cNvSpPr>
            <a:spLocks noGrp="1"/>
          </p:cNvSpPr>
          <p:nvPr>
            <p:ph sz="quarter" idx="19" hasCustomPrompt="1"/>
          </p:nvPr>
        </p:nvSpPr>
        <p:spPr>
          <a:xfrm>
            <a:off x="4543284"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sp>
        <p:nvSpPr>
          <p:cNvPr id="38" name="Text Placeholder 17">
            <a:extLst>
              <a:ext uri="{FF2B5EF4-FFF2-40B4-BE49-F238E27FC236}">
                <a16:creationId xmlns:a16="http://schemas.microsoft.com/office/drawing/2014/main" id="{69A1120F-CA6D-014A-2F49-6EFE4592E149}"/>
              </a:ext>
            </a:extLst>
          </p:cNvPr>
          <p:cNvSpPr>
            <a:spLocks noGrp="1"/>
          </p:cNvSpPr>
          <p:nvPr>
            <p:ph type="body" sz="quarter" idx="20" hasCustomPrompt="1"/>
          </p:nvPr>
        </p:nvSpPr>
        <p:spPr>
          <a:xfrm>
            <a:off x="8561102"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9" name="Content Placeholder 17">
            <a:extLst>
              <a:ext uri="{FF2B5EF4-FFF2-40B4-BE49-F238E27FC236}">
                <a16:creationId xmlns:a16="http://schemas.microsoft.com/office/drawing/2014/main" id="{8B3C1FCB-A254-560E-76AA-A1F612E30857}"/>
              </a:ext>
            </a:extLst>
          </p:cNvPr>
          <p:cNvSpPr>
            <a:spLocks noGrp="1"/>
          </p:cNvSpPr>
          <p:nvPr>
            <p:ph sz="quarter" idx="21" hasCustomPrompt="1"/>
          </p:nvPr>
        </p:nvSpPr>
        <p:spPr>
          <a:xfrm>
            <a:off x="8561102"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3"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2" name="Text Placeholder 40">
            <a:extLst>
              <a:ext uri="{FF2B5EF4-FFF2-40B4-BE49-F238E27FC236}">
                <a16:creationId xmlns:a16="http://schemas.microsoft.com/office/drawing/2014/main" id="{7DD73F62-D8D1-4184-EDBC-FFFD68720E86}"/>
              </a:ext>
            </a:extLst>
          </p:cNvPr>
          <p:cNvSpPr>
            <a:spLocks noGrp="1"/>
          </p:cNvSpPr>
          <p:nvPr>
            <p:ph type="body" sz="quarter" idx="23" hasCustomPrompt="1"/>
          </p:nvPr>
        </p:nvSpPr>
        <p:spPr>
          <a:xfrm>
            <a:off x="4542990"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3" name="Text Placeholder 40">
            <a:extLst>
              <a:ext uri="{FF2B5EF4-FFF2-40B4-BE49-F238E27FC236}">
                <a16:creationId xmlns:a16="http://schemas.microsoft.com/office/drawing/2014/main" id="{84E8333A-E102-B090-1088-38CBC5F1C499}"/>
              </a:ext>
            </a:extLst>
          </p:cNvPr>
          <p:cNvSpPr>
            <a:spLocks noGrp="1"/>
          </p:cNvSpPr>
          <p:nvPr>
            <p:ph type="body" sz="quarter" idx="24" hasCustomPrompt="1"/>
          </p:nvPr>
        </p:nvSpPr>
        <p:spPr>
          <a:xfrm>
            <a:off x="8560518"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pic>
        <p:nvPicPr>
          <p:cNvPr id="2" name="Picture 1">
            <a:extLst>
              <a:ext uri="{FF2B5EF4-FFF2-40B4-BE49-F238E27FC236}">
                <a16:creationId xmlns:a16="http://schemas.microsoft.com/office/drawing/2014/main" id="{AC2C64BE-A9D6-3507-A9E2-CEA0661BEA1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5" cy="958850"/>
          </a:xfrm>
          <a:prstGeom prst="rect">
            <a:avLst/>
          </a:prstGeom>
        </p:spPr>
      </p:pic>
      <p:sp>
        <p:nvSpPr>
          <p:cNvPr id="4" name="Title 3">
            <a:extLst>
              <a:ext uri="{FF2B5EF4-FFF2-40B4-BE49-F238E27FC236}">
                <a16:creationId xmlns:a16="http://schemas.microsoft.com/office/drawing/2014/main" id="{60416411-EE9C-DEBB-EF8D-F0B8A07EEADD}"/>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A19EF554-D1C1-39C3-7B7C-5ABF33E6F1AB}"/>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5363ECBF-34F6-8C0C-138D-6DA74BF46260}"/>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32909233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ight_4 Columns">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6"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3176146"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C9B904E-5F5B-4FB7-1313-61BF4DABD08B}"/>
              </a:ext>
            </a:extLst>
          </p:cNvPr>
          <p:cNvCxnSpPr/>
          <p:nvPr userDrawn="1"/>
        </p:nvCxnSpPr>
        <p:spPr>
          <a:xfrm>
            <a:off x="6141018"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4"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cxnSp>
        <p:nvCxnSpPr>
          <p:cNvPr id="2" name="Straight Connector 1">
            <a:extLst>
              <a:ext uri="{FF2B5EF4-FFF2-40B4-BE49-F238E27FC236}">
                <a16:creationId xmlns:a16="http://schemas.microsoft.com/office/drawing/2014/main" id="{EDB0BCBF-511D-DFD7-D566-008BD35F1FC9}"/>
              </a:ext>
            </a:extLst>
          </p:cNvPr>
          <p:cNvCxnSpPr/>
          <p:nvPr userDrawn="1"/>
        </p:nvCxnSpPr>
        <p:spPr>
          <a:xfrm>
            <a:off x="9105890"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17">
            <a:extLst>
              <a:ext uri="{FF2B5EF4-FFF2-40B4-BE49-F238E27FC236}">
                <a16:creationId xmlns:a16="http://schemas.microsoft.com/office/drawing/2014/main" id="{CB40C77F-546D-553A-E559-516E9D0FB8DA}"/>
              </a:ext>
            </a:extLst>
          </p:cNvPr>
          <p:cNvSpPr>
            <a:spLocks noGrp="1"/>
          </p:cNvSpPr>
          <p:nvPr>
            <p:ph sz="quarter" idx="23" hasCustomPrompt="1"/>
          </p:nvPr>
        </p:nvSpPr>
        <p:spPr>
          <a:xfrm>
            <a:off x="3490338"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6" name="Content Placeholder 17">
            <a:extLst>
              <a:ext uri="{FF2B5EF4-FFF2-40B4-BE49-F238E27FC236}">
                <a16:creationId xmlns:a16="http://schemas.microsoft.com/office/drawing/2014/main" id="{7960E3A8-3245-0082-B8C1-F7185F834982}"/>
              </a:ext>
            </a:extLst>
          </p:cNvPr>
          <p:cNvSpPr>
            <a:spLocks noGrp="1"/>
          </p:cNvSpPr>
          <p:nvPr>
            <p:ph sz="quarter" idx="24" hasCustomPrompt="1"/>
          </p:nvPr>
        </p:nvSpPr>
        <p:spPr>
          <a:xfrm>
            <a:off x="6455210"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7" name="Content Placeholder 17">
            <a:extLst>
              <a:ext uri="{FF2B5EF4-FFF2-40B4-BE49-F238E27FC236}">
                <a16:creationId xmlns:a16="http://schemas.microsoft.com/office/drawing/2014/main" id="{272E51E7-ACB2-E33A-A245-6B4E02D3A2A0}"/>
              </a:ext>
            </a:extLst>
          </p:cNvPr>
          <p:cNvSpPr>
            <a:spLocks noGrp="1"/>
          </p:cNvSpPr>
          <p:nvPr>
            <p:ph sz="quarter" idx="25" hasCustomPrompt="1"/>
          </p:nvPr>
        </p:nvSpPr>
        <p:spPr>
          <a:xfrm>
            <a:off x="9420085"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9" name="Text Placeholder 17">
            <a:extLst>
              <a:ext uri="{FF2B5EF4-FFF2-40B4-BE49-F238E27FC236}">
                <a16:creationId xmlns:a16="http://schemas.microsoft.com/office/drawing/2014/main" id="{650DE883-044C-CCAC-DA75-24414351C8E5}"/>
              </a:ext>
            </a:extLst>
          </p:cNvPr>
          <p:cNvSpPr>
            <a:spLocks noGrp="1"/>
          </p:cNvSpPr>
          <p:nvPr>
            <p:ph type="body" sz="quarter" idx="26" hasCustomPrompt="1"/>
          </p:nvPr>
        </p:nvSpPr>
        <p:spPr>
          <a:xfrm>
            <a:off x="3470545"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0" name="Text Placeholder 17">
            <a:extLst>
              <a:ext uri="{FF2B5EF4-FFF2-40B4-BE49-F238E27FC236}">
                <a16:creationId xmlns:a16="http://schemas.microsoft.com/office/drawing/2014/main" id="{4C628426-8BA3-85BC-EA6A-418EB714BA33}"/>
              </a:ext>
            </a:extLst>
          </p:cNvPr>
          <p:cNvSpPr>
            <a:spLocks noGrp="1"/>
          </p:cNvSpPr>
          <p:nvPr>
            <p:ph type="body" sz="quarter" idx="27" hasCustomPrompt="1"/>
          </p:nvPr>
        </p:nvSpPr>
        <p:spPr>
          <a:xfrm>
            <a:off x="6451252"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1" name="Text Placeholder 17">
            <a:extLst>
              <a:ext uri="{FF2B5EF4-FFF2-40B4-BE49-F238E27FC236}">
                <a16:creationId xmlns:a16="http://schemas.microsoft.com/office/drawing/2014/main" id="{5A5ACC0C-A280-403A-DDE6-1AB2A143C527}"/>
              </a:ext>
            </a:extLst>
          </p:cNvPr>
          <p:cNvSpPr>
            <a:spLocks noGrp="1"/>
          </p:cNvSpPr>
          <p:nvPr>
            <p:ph type="body" sz="quarter" idx="28" hasCustomPrompt="1"/>
          </p:nvPr>
        </p:nvSpPr>
        <p:spPr>
          <a:xfrm>
            <a:off x="9420083"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2" name="Text Placeholder 40">
            <a:extLst>
              <a:ext uri="{FF2B5EF4-FFF2-40B4-BE49-F238E27FC236}">
                <a16:creationId xmlns:a16="http://schemas.microsoft.com/office/drawing/2014/main" id="{4A460CC4-3D20-2636-DF17-50C8598CC183}"/>
              </a:ext>
            </a:extLst>
          </p:cNvPr>
          <p:cNvSpPr>
            <a:spLocks noGrp="1"/>
          </p:cNvSpPr>
          <p:nvPr>
            <p:ph type="body" sz="quarter" idx="29" hasCustomPrompt="1"/>
          </p:nvPr>
        </p:nvSpPr>
        <p:spPr>
          <a:xfrm>
            <a:off x="3470544"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3" name="Text Placeholder 40">
            <a:extLst>
              <a:ext uri="{FF2B5EF4-FFF2-40B4-BE49-F238E27FC236}">
                <a16:creationId xmlns:a16="http://schemas.microsoft.com/office/drawing/2014/main" id="{044D8F02-86A0-9385-42F0-47E5BE44A932}"/>
              </a:ext>
            </a:extLst>
          </p:cNvPr>
          <p:cNvSpPr>
            <a:spLocks noGrp="1"/>
          </p:cNvSpPr>
          <p:nvPr>
            <p:ph type="body" sz="quarter" idx="30" hasCustomPrompt="1"/>
          </p:nvPr>
        </p:nvSpPr>
        <p:spPr>
          <a:xfrm>
            <a:off x="6451251"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4" name="Text Placeholder 40">
            <a:extLst>
              <a:ext uri="{FF2B5EF4-FFF2-40B4-BE49-F238E27FC236}">
                <a16:creationId xmlns:a16="http://schemas.microsoft.com/office/drawing/2014/main" id="{EBB93CE2-BE01-EC6A-8CD4-78136C80B949}"/>
              </a:ext>
            </a:extLst>
          </p:cNvPr>
          <p:cNvSpPr>
            <a:spLocks noGrp="1"/>
          </p:cNvSpPr>
          <p:nvPr>
            <p:ph type="body" sz="quarter" idx="31" hasCustomPrompt="1"/>
          </p:nvPr>
        </p:nvSpPr>
        <p:spPr>
          <a:xfrm>
            <a:off x="9420082"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pic>
        <p:nvPicPr>
          <p:cNvPr id="25" name="Picture 24">
            <a:extLst>
              <a:ext uri="{FF2B5EF4-FFF2-40B4-BE49-F238E27FC236}">
                <a16:creationId xmlns:a16="http://schemas.microsoft.com/office/drawing/2014/main" id="{F9FC316E-23C1-4D94-1CA3-502EB7C8B7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26" name="Title 3">
            <a:extLst>
              <a:ext uri="{FF2B5EF4-FFF2-40B4-BE49-F238E27FC236}">
                <a16:creationId xmlns:a16="http://schemas.microsoft.com/office/drawing/2014/main" id="{31F83E7B-3111-7928-4D86-6FD39E208094}"/>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CA905B6F-9166-840C-8270-37CC765417AD}"/>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19E99759-8FC4-FA01-050A-8E050FEDA628}"/>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788275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ndar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FC2D7F75-570F-F74E-45BA-8FF00DF521ED}"/>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3">
                  <a:extLst>
                    <a:ext uri="{A12FA001-AC4F-418D-AE19-62706E023703}">
                      <ahyp:hlinkClr xmlns:ahyp="http://schemas.microsoft.com/office/drawing/2018/hyperlinkcolor" val="tx"/>
                    </a:ext>
                  </a:extLst>
                </a:hlinkClick>
              </a:rPr>
              <a:t>fptsoftware.com</a:t>
            </a:r>
            <a:r>
              <a:rPr lang="en-US" dirty="0">
                <a:hlinkClick r:id="rId3">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a:t>
            </a:fld>
            <a:endParaRPr lang="x-none"/>
          </a:p>
        </p:txBody>
      </p:sp>
    </p:spTree>
    <p:extLst>
      <p:ext uri="{BB962C8B-B14F-4D97-AF65-F5344CB8AC3E}">
        <p14:creationId xmlns:p14="http://schemas.microsoft.com/office/powerpoint/2010/main" val="18503342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ight_4 Columns Stacke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6"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4" name="Content Placeholder 17">
            <a:extLst>
              <a:ext uri="{FF2B5EF4-FFF2-40B4-BE49-F238E27FC236}">
                <a16:creationId xmlns:a16="http://schemas.microsoft.com/office/drawing/2014/main" id="{CB40C77F-546D-553A-E559-516E9D0FB8DA}"/>
              </a:ext>
            </a:extLst>
          </p:cNvPr>
          <p:cNvSpPr>
            <a:spLocks noGrp="1"/>
          </p:cNvSpPr>
          <p:nvPr>
            <p:ph sz="quarter" idx="23" hasCustomPrompt="1"/>
          </p:nvPr>
        </p:nvSpPr>
        <p:spPr>
          <a:xfrm>
            <a:off x="3388869"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16" name="Content Placeholder 17">
            <a:extLst>
              <a:ext uri="{FF2B5EF4-FFF2-40B4-BE49-F238E27FC236}">
                <a16:creationId xmlns:a16="http://schemas.microsoft.com/office/drawing/2014/main" id="{7960E3A8-3245-0082-B8C1-F7185F834982}"/>
              </a:ext>
            </a:extLst>
          </p:cNvPr>
          <p:cNvSpPr>
            <a:spLocks noGrp="1"/>
          </p:cNvSpPr>
          <p:nvPr>
            <p:ph sz="quarter" idx="24" hasCustomPrompt="1"/>
          </p:nvPr>
        </p:nvSpPr>
        <p:spPr>
          <a:xfrm>
            <a:off x="6252272"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17" name="Content Placeholder 17">
            <a:extLst>
              <a:ext uri="{FF2B5EF4-FFF2-40B4-BE49-F238E27FC236}">
                <a16:creationId xmlns:a16="http://schemas.microsoft.com/office/drawing/2014/main" id="{272E51E7-ACB2-E33A-A245-6B4E02D3A2A0}"/>
              </a:ext>
            </a:extLst>
          </p:cNvPr>
          <p:cNvSpPr>
            <a:spLocks noGrp="1"/>
          </p:cNvSpPr>
          <p:nvPr>
            <p:ph sz="quarter" idx="25" hasCustomPrompt="1"/>
          </p:nvPr>
        </p:nvSpPr>
        <p:spPr>
          <a:xfrm>
            <a:off x="9115674"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25" name="Text Placeholder 17">
            <a:extLst>
              <a:ext uri="{FF2B5EF4-FFF2-40B4-BE49-F238E27FC236}">
                <a16:creationId xmlns:a16="http://schemas.microsoft.com/office/drawing/2014/main" id="{BF138F4D-5604-E52A-C0CD-6277BC33DE18}"/>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6" name="Text Placeholder 17">
            <a:extLst>
              <a:ext uri="{FF2B5EF4-FFF2-40B4-BE49-F238E27FC236}">
                <a16:creationId xmlns:a16="http://schemas.microsoft.com/office/drawing/2014/main" id="{A7063D67-05F5-E9BC-BB0E-DD2712C6DC76}"/>
              </a:ext>
            </a:extLst>
          </p:cNvPr>
          <p:cNvSpPr>
            <a:spLocks noGrp="1"/>
          </p:cNvSpPr>
          <p:nvPr>
            <p:ph type="body" sz="quarter" idx="16" hasCustomPrompt="1"/>
          </p:nvPr>
        </p:nvSpPr>
        <p:spPr>
          <a:xfrm>
            <a:off x="525463" y="2092855"/>
            <a:ext cx="11155675" cy="1413176"/>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pic>
        <p:nvPicPr>
          <p:cNvPr id="2" name="Picture 1">
            <a:extLst>
              <a:ext uri="{FF2B5EF4-FFF2-40B4-BE49-F238E27FC236}">
                <a16:creationId xmlns:a16="http://schemas.microsoft.com/office/drawing/2014/main" id="{E1FA4458-3F9E-8D7F-4376-B4A1A5404A4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5" name="Title 3">
            <a:extLst>
              <a:ext uri="{FF2B5EF4-FFF2-40B4-BE49-F238E27FC236}">
                <a16:creationId xmlns:a16="http://schemas.microsoft.com/office/drawing/2014/main" id="{63E844CD-81B5-FC3F-4E5F-B3BBE48827F1}"/>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C5F7020E-5A47-8D7B-4150-005331BE0E78}"/>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2F252AC3-7D53-82C4-CCD6-94B82FECC1D4}"/>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20077141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Light_2 Rows">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2830782" y="1296987"/>
            <a:ext cx="8835751" cy="1935603"/>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a:cxnSpLocks/>
          </p:cNvCxnSpPr>
          <p:nvPr userDrawn="1"/>
        </p:nvCxnSpPr>
        <p:spPr>
          <a:xfrm flipH="1">
            <a:off x="525465" y="3647941"/>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Content Placeholder 17">
            <a:extLst>
              <a:ext uri="{FF2B5EF4-FFF2-40B4-BE49-F238E27FC236}">
                <a16:creationId xmlns:a16="http://schemas.microsoft.com/office/drawing/2014/main" id="{683279F7-7FAD-DF6B-E822-DB923F8565A6}"/>
              </a:ext>
            </a:extLst>
          </p:cNvPr>
          <p:cNvSpPr>
            <a:spLocks noGrp="1"/>
          </p:cNvSpPr>
          <p:nvPr>
            <p:ph sz="quarter" idx="19" hasCustomPrompt="1"/>
          </p:nvPr>
        </p:nvSpPr>
        <p:spPr>
          <a:xfrm>
            <a:off x="2830782" y="4084521"/>
            <a:ext cx="8835751" cy="1935603"/>
          </a:xfrm>
          <a:prstGeom prst="rect">
            <a:avLst/>
          </a:prstGeom>
        </p:spPr>
        <p:txBody>
          <a:bodyPr/>
          <a:lstStyle>
            <a:lvl1pPr marL="0" indent="0">
              <a:buNone/>
              <a:defRPr sz="1800"/>
            </a:lvl1pPr>
          </a:lstStyle>
          <a:p>
            <a:pPr lvl="0"/>
            <a:r>
              <a:rPr lang="en-US" dirty="0"/>
              <a:t>Insert Content Here</a:t>
            </a:r>
            <a:endParaRPr lang="en-VN" dirty="0"/>
          </a:p>
        </p:txBody>
      </p:sp>
      <p:sp>
        <p:nvSpPr>
          <p:cNvPr id="19" name="Text Placeholder 40">
            <a:extLst>
              <a:ext uri="{FF2B5EF4-FFF2-40B4-BE49-F238E27FC236}">
                <a16:creationId xmlns:a16="http://schemas.microsoft.com/office/drawing/2014/main" id="{E4FBDA02-11B7-07A8-D0FF-D52FF87EE1DF}"/>
              </a:ext>
            </a:extLst>
          </p:cNvPr>
          <p:cNvSpPr>
            <a:spLocks noGrp="1"/>
          </p:cNvSpPr>
          <p:nvPr>
            <p:ph type="body" sz="quarter" idx="22" hasCustomPrompt="1"/>
          </p:nvPr>
        </p:nvSpPr>
        <p:spPr>
          <a:xfrm>
            <a:off x="525464" y="2698768"/>
            <a:ext cx="2011670" cy="548322"/>
          </a:xfrm>
          <a:prstGeom prst="rect">
            <a:avLst/>
          </a:prstGeom>
        </p:spPr>
        <p:txBody>
          <a:bodyPr/>
          <a:lstStyle>
            <a:lvl1pPr marL="0" indent="0">
              <a:buNone/>
              <a:defRPr sz="1400">
                <a:solidFill>
                  <a:schemeClr val="bg1">
                    <a:lumMod val="50000"/>
                  </a:schemeClr>
                </a:solidFill>
              </a:defRPr>
            </a:lvl1pPr>
          </a:lstStyle>
          <a:p>
            <a:pPr lvl="0"/>
            <a:r>
              <a:rPr lang="en-US" dirty="0"/>
              <a:t>Optional Subtitle Here</a:t>
            </a:r>
            <a:endParaRPr lang="en-VN" dirty="0"/>
          </a:p>
        </p:txBody>
      </p:sp>
      <p:sp>
        <p:nvSpPr>
          <p:cNvPr id="20" name="Text Placeholder 17">
            <a:extLst>
              <a:ext uri="{FF2B5EF4-FFF2-40B4-BE49-F238E27FC236}">
                <a16:creationId xmlns:a16="http://schemas.microsoft.com/office/drawing/2014/main" id="{20464899-F7FB-4852-5EBC-B89D9D935F13}"/>
              </a:ext>
            </a:extLst>
          </p:cNvPr>
          <p:cNvSpPr>
            <a:spLocks noGrp="1"/>
          </p:cNvSpPr>
          <p:nvPr>
            <p:ph type="body" sz="quarter" idx="23" hasCustomPrompt="1"/>
          </p:nvPr>
        </p:nvSpPr>
        <p:spPr>
          <a:xfrm>
            <a:off x="525465" y="4078825"/>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1" name="Text Placeholder 40">
            <a:extLst>
              <a:ext uri="{FF2B5EF4-FFF2-40B4-BE49-F238E27FC236}">
                <a16:creationId xmlns:a16="http://schemas.microsoft.com/office/drawing/2014/main" id="{68B58503-CFF0-7611-500E-3B25C9324819}"/>
              </a:ext>
            </a:extLst>
          </p:cNvPr>
          <p:cNvSpPr>
            <a:spLocks noGrp="1"/>
          </p:cNvSpPr>
          <p:nvPr>
            <p:ph type="body" sz="quarter" idx="24" hasCustomPrompt="1"/>
          </p:nvPr>
        </p:nvSpPr>
        <p:spPr>
          <a:xfrm>
            <a:off x="525464" y="5480605"/>
            <a:ext cx="2011670" cy="548322"/>
          </a:xfrm>
          <a:prstGeom prst="rect">
            <a:avLst/>
          </a:prstGeom>
        </p:spPr>
        <p:txBody>
          <a:bodyPr/>
          <a:lstStyle>
            <a:lvl1pPr marL="0" indent="0">
              <a:buNone/>
              <a:defRPr sz="1400">
                <a:solidFill>
                  <a:schemeClr val="bg1">
                    <a:lumMod val="50000"/>
                  </a:schemeClr>
                </a:solidFill>
              </a:defRPr>
            </a:lvl1pPr>
          </a:lstStyle>
          <a:p>
            <a:pPr lvl="0"/>
            <a:r>
              <a:rPr lang="en-US" dirty="0"/>
              <a:t>Optional Subtitle Here</a:t>
            </a:r>
            <a:endParaRPr lang="en-VN" dirty="0"/>
          </a:p>
        </p:txBody>
      </p:sp>
      <p:pic>
        <p:nvPicPr>
          <p:cNvPr id="2" name="Picture 1">
            <a:extLst>
              <a:ext uri="{FF2B5EF4-FFF2-40B4-BE49-F238E27FC236}">
                <a16:creationId xmlns:a16="http://schemas.microsoft.com/office/drawing/2014/main" id="{C5F32A19-0C13-E518-CF5E-4127243D1A2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4" name="Title 3">
            <a:extLst>
              <a:ext uri="{FF2B5EF4-FFF2-40B4-BE49-F238E27FC236}">
                <a16:creationId xmlns:a16="http://schemas.microsoft.com/office/drawing/2014/main" id="{3CBDF7D2-6F49-BDD2-8B86-E50EF7F922E8}"/>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934AF66E-404A-FD25-4FE2-77C536446658}"/>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219600A7-07AC-3DA3-EC6E-A20E3793CA68}"/>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0604442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Light_3 Rows">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2830782" y="1296988"/>
            <a:ext cx="8835751" cy="1201514"/>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a:cxnSpLocks/>
          </p:cNvCxnSpPr>
          <p:nvPr userDrawn="1"/>
        </p:nvCxnSpPr>
        <p:spPr>
          <a:xfrm flipH="1">
            <a:off x="525465" y="2816998"/>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Content Placeholder 17">
            <a:extLst>
              <a:ext uri="{FF2B5EF4-FFF2-40B4-BE49-F238E27FC236}">
                <a16:creationId xmlns:a16="http://schemas.microsoft.com/office/drawing/2014/main" id="{683279F7-7FAD-DF6B-E822-DB923F8565A6}"/>
              </a:ext>
            </a:extLst>
          </p:cNvPr>
          <p:cNvSpPr>
            <a:spLocks noGrp="1"/>
          </p:cNvSpPr>
          <p:nvPr>
            <p:ph sz="quarter" idx="19" hasCustomPrompt="1"/>
          </p:nvPr>
        </p:nvSpPr>
        <p:spPr>
          <a:xfrm>
            <a:off x="2830782" y="3138341"/>
            <a:ext cx="8835751" cy="1195818"/>
          </a:xfrm>
          <a:prstGeom prst="rect">
            <a:avLst/>
          </a:prstGeom>
        </p:spPr>
        <p:txBody>
          <a:bodyPr/>
          <a:lstStyle>
            <a:lvl1pPr marL="0" indent="0">
              <a:buNone/>
              <a:defRPr sz="1800"/>
            </a:lvl1pPr>
          </a:lstStyle>
          <a:p>
            <a:pPr lvl="0"/>
            <a:r>
              <a:rPr lang="en-US" dirty="0"/>
              <a:t>Insert Content Here</a:t>
            </a:r>
            <a:endParaRPr lang="en-VN" dirty="0"/>
          </a:p>
        </p:txBody>
      </p:sp>
      <p:sp>
        <p:nvSpPr>
          <p:cNvPr id="20" name="Text Placeholder 17">
            <a:extLst>
              <a:ext uri="{FF2B5EF4-FFF2-40B4-BE49-F238E27FC236}">
                <a16:creationId xmlns:a16="http://schemas.microsoft.com/office/drawing/2014/main" id="{20464899-F7FB-4852-5EBC-B89D9D935F13}"/>
              </a:ext>
            </a:extLst>
          </p:cNvPr>
          <p:cNvSpPr>
            <a:spLocks noGrp="1"/>
          </p:cNvSpPr>
          <p:nvPr>
            <p:ph type="body" sz="quarter" idx="23" hasCustomPrompt="1"/>
          </p:nvPr>
        </p:nvSpPr>
        <p:spPr>
          <a:xfrm>
            <a:off x="525465" y="3135493"/>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cxnSp>
        <p:nvCxnSpPr>
          <p:cNvPr id="2" name="Straight Connector 1">
            <a:extLst>
              <a:ext uri="{FF2B5EF4-FFF2-40B4-BE49-F238E27FC236}">
                <a16:creationId xmlns:a16="http://schemas.microsoft.com/office/drawing/2014/main" id="{AE85A9B0-64F1-3D11-7C1D-238C37F81352}"/>
              </a:ext>
            </a:extLst>
          </p:cNvPr>
          <p:cNvCxnSpPr>
            <a:cxnSpLocks/>
          </p:cNvCxnSpPr>
          <p:nvPr userDrawn="1"/>
        </p:nvCxnSpPr>
        <p:spPr>
          <a:xfrm flipH="1">
            <a:off x="525465" y="4655503"/>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17">
            <a:extLst>
              <a:ext uri="{FF2B5EF4-FFF2-40B4-BE49-F238E27FC236}">
                <a16:creationId xmlns:a16="http://schemas.microsoft.com/office/drawing/2014/main" id="{CF7F2F74-F653-0F09-FE0E-76176E5D5D04}"/>
              </a:ext>
            </a:extLst>
          </p:cNvPr>
          <p:cNvSpPr>
            <a:spLocks noGrp="1"/>
          </p:cNvSpPr>
          <p:nvPr>
            <p:ph sz="quarter" idx="24" hasCustomPrompt="1"/>
          </p:nvPr>
        </p:nvSpPr>
        <p:spPr>
          <a:xfrm>
            <a:off x="2830782" y="4979695"/>
            <a:ext cx="8835751" cy="1195818"/>
          </a:xfrm>
          <a:prstGeom prst="rect">
            <a:avLst/>
          </a:prstGeom>
        </p:spPr>
        <p:txBody>
          <a:bodyPr/>
          <a:lstStyle>
            <a:lvl1pPr marL="0" indent="0">
              <a:buNone/>
              <a:defRPr sz="1800"/>
            </a:lvl1pPr>
          </a:lstStyle>
          <a:p>
            <a:pPr lvl="0"/>
            <a:r>
              <a:rPr lang="en-US" dirty="0"/>
              <a:t>Insert Content Here</a:t>
            </a:r>
            <a:endParaRPr lang="en-VN" dirty="0"/>
          </a:p>
        </p:txBody>
      </p:sp>
      <p:sp>
        <p:nvSpPr>
          <p:cNvPr id="16" name="Text Placeholder 17">
            <a:extLst>
              <a:ext uri="{FF2B5EF4-FFF2-40B4-BE49-F238E27FC236}">
                <a16:creationId xmlns:a16="http://schemas.microsoft.com/office/drawing/2014/main" id="{C0BBE84C-2A0F-42E5-6654-92E4C46711D2}"/>
              </a:ext>
            </a:extLst>
          </p:cNvPr>
          <p:cNvSpPr>
            <a:spLocks noGrp="1"/>
          </p:cNvSpPr>
          <p:nvPr>
            <p:ph type="body" sz="quarter" idx="25" hasCustomPrompt="1"/>
          </p:nvPr>
        </p:nvSpPr>
        <p:spPr>
          <a:xfrm>
            <a:off x="525465" y="497399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pic>
        <p:nvPicPr>
          <p:cNvPr id="19" name="Picture 18">
            <a:extLst>
              <a:ext uri="{FF2B5EF4-FFF2-40B4-BE49-F238E27FC236}">
                <a16:creationId xmlns:a16="http://schemas.microsoft.com/office/drawing/2014/main" id="{AA3171DD-34CE-C659-70AC-D5F8C3A4743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21" name="Title 3">
            <a:extLst>
              <a:ext uri="{FF2B5EF4-FFF2-40B4-BE49-F238E27FC236}">
                <a16:creationId xmlns:a16="http://schemas.microsoft.com/office/drawing/2014/main" id="{1C520734-CDF9-31C4-EF5A-1C15F97F7852}"/>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2F9A3D80-1320-D0B0-7EFB-2B72431E466A}"/>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98F73E58-30FA-E30A-F04F-CBF55B2CE01E}"/>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836236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ight_Organizational Chart">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 Diagonal Corner Rectangle 1">
            <a:extLst>
              <a:ext uri="{FF2B5EF4-FFF2-40B4-BE49-F238E27FC236}">
                <a16:creationId xmlns:a16="http://schemas.microsoft.com/office/drawing/2014/main" id="{3E1FFD64-7FE0-BC75-62BC-E2B0CE22F675}"/>
              </a:ext>
            </a:extLst>
          </p:cNvPr>
          <p:cNvSpPr/>
          <p:nvPr/>
        </p:nvSpPr>
        <p:spPr>
          <a:xfrm>
            <a:off x="4961919" y="1606660"/>
            <a:ext cx="2075489" cy="778903"/>
          </a:xfrm>
          <a:prstGeom prst="roundRect">
            <a:avLst>
              <a:gd name="adj" fmla="val 80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cxnSp>
        <p:nvCxnSpPr>
          <p:cNvPr id="58" name="Straight Connector 57">
            <a:extLst>
              <a:ext uri="{FF2B5EF4-FFF2-40B4-BE49-F238E27FC236}">
                <a16:creationId xmlns:a16="http://schemas.microsoft.com/office/drawing/2014/main" id="{707907A8-68A2-6DC9-C930-1E2F726E5C1A}"/>
              </a:ext>
            </a:extLst>
          </p:cNvPr>
          <p:cNvCxnSpPr>
            <a:cxnSpLocks/>
          </p:cNvCxnSpPr>
          <p:nvPr userDrawn="1"/>
        </p:nvCxnSpPr>
        <p:spPr>
          <a:xfrm flipV="1">
            <a:off x="5078579"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C80BE52-043B-E32D-D45A-A7FBB6A618F4}"/>
              </a:ext>
            </a:extLst>
          </p:cNvPr>
          <p:cNvCxnSpPr>
            <a:cxnSpLocks/>
          </p:cNvCxnSpPr>
          <p:nvPr userDrawn="1"/>
        </p:nvCxnSpPr>
        <p:spPr>
          <a:xfrm flipV="1">
            <a:off x="2264259"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520BBC29-6B08-899D-67CD-33BEE68E6C9C}"/>
              </a:ext>
            </a:extLst>
          </p:cNvPr>
          <p:cNvCxnSpPr>
            <a:cxnSpLocks/>
          </p:cNvCxnSpPr>
          <p:nvPr userDrawn="1"/>
        </p:nvCxnSpPr>
        <p:spPr>
          <a:xfrm flipV="1">
            <a:off x="10770856"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DC3F5C13-FBC1-5B0E-8F55-8D503C563106}"/>
              </a:ext>
            </a:extLst>
          </p:cNvPr>
          <p:cNvCxnSpPr>
            <a:cxnSpLocks/>
          </p:cNvCxnSpPr>
          <p:nvPr userDrawn="1"/>
        </p:nvCxnSpPr>
        <p:spPr>
          <a:xfrm flipV="1">
            <a:off x="7956536"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B2C67592-16AD-218E-2987-7AD0A54086F3}"/>
              </a:ext>
            </a:extLst>
          </p:cNvPr>
          <p:cNvCxnSpPr>
            <a:cxnSpLocks/>
          </p:cNvCxnSpPr>
          <p:nvPr userDrawn="1"/>
        </p:nvCxnSpPr>
        <p:spPr>
          <a:xfrm flipV="1">
            <a:off x="6034263" y="2385564"/>
            <a:ext cx="0" cy="45166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C7ECF8A-4558-607C-7EE8-70044AC9CD5D}"/>
              </a:ext>
            </a:extLst>
          </p:cNvPr>
          <p:cNvCxnSpPr>
            <a:cxnSpLocks/>
          </p:cNvCxnSpPr>
          <p:nvPr userDrawn="1"/>
        </p:nvCxnSpPr>
        <p:spPr>
          <a:xfrm>
            <a:off x="2262348" y="2824353"/>
            <a:ext cx="8520083" cy="0"/>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143F703B-6FE5-6AC5-D028-0588A8BD5263}"/>
              </a:ext>
            </a:extLst>
          </p:cNvPr>
          <p:cNvCxnSpPr>
            <a:cxnSpLocks/>
          </p:cNvCxnSpPr>
          <p:nvPr userDrawn="1"/>
        </p:nvCxnSpPr>
        <p:spPr>
          <a:xfrm flipV="1">
            <a:off x="5078579" y="4462832"/>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DD51561D-2BA2-0E55-5156-3DB19BD1D25F}"/>
              </a:ext>
            </a:extLst>
          </p:cNvPr>
          <p:cNvCxnSpPr>
            <a:cxnSpLocks/>
          </p:cNvCxnSpPr>
          <p:nvPr userDrawn="1"/>
        </p:nvCxnSpPr>
        <p:spPr>
          <a:xfrm flipV="1">
            <a:off x="10770856" y="4462832"/>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C386B631-909D-B846-3B6C-83FDEB20262C}"/>
              </a:ext>
            </a:extLst>
          </p:cNvPr>
          <p:cNvCxnSpPr>
            <a:cxnSpLocks/>
          </p:cNvCxnSpPr>
          <p:nvPr userDrawn="1"/>
        </p:nvCxnSpPr>
        <p:spPr>
          <a:xfrm flipV="1">
            <a:off x="7956536" y="4011164"/>
            <a:ext cx="0" cy="83269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D87A9BC3-EE66-E8FC-C302-85BFD06CAAFF}"/>
              </a:ext>
            </a:extLst>
          </p:cNvPr>
          <p:cNvCxnSpPr>
            <a:cxnSpLocks/>
          </p:cNvCxnSpPr>
          <p:nvPr userDrawn="1"/>
        </p:nvCxnSpPr>
        <p:spPr>
          <a:xfrm>
            <a:off x="5068419" y="4462832"/>
            <a:ext cx="5702437" cy="0"/>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9EAD57B-19F3-82EB-7B5B-AF5B14C35BF2}"/>
              </a:ext>
            </a:extLst>
          </p:cNvPr>
          <p:cNvCxnSpPr>
            <a:cxnSpLocks/>
          </p:cNvCxnSpPr>
          <p:nvPr userDrawn="1"/>
        </p:nvCxnSpPr>
        <p:spPr>
          <a:xfrm flipV="1">
            <a:off x="2264259" y="4011164"/>
            <a:ext cx="0" cy="83269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3" name="Oval 72">
            <a:extLst>
              <a:ext uri="{FF2B5EF4-FFF2-40B4-BE49-F238E27FC236}">
                <a16:creationId xmlns:a16="http://schemas.microsoft.com/office/drawing/2014/main" id="{F1AD4DAF-AA78-532E-AD99-839EB37B2693}"/>
              </a:ext>
            </a:extLst>
          </p:cNvPr>
          <p:cNvSpPr/>
          <p:nvPr userDrawn="1"/>
        </p:nvSpPr>
        <p:spPr>
          <a:xfrm>
            <a:off x="4464474" y="1493773"/>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7" name="Picture Placeholder 76">
            <a:extLst>
              <a:ext uri="{FF2B5EF4-FFF2-40B4-BE49-F238E27FC236}">
                <a16:creationId xmlns:a16="http://schemas.microsoft.com/office/drawing/2014/main" id="{A4FE0E58-817C-9A09-175F-EFD5C25FF850}"/>
              </a:ext>
            </a:extLst>
          </p:cNvPr>
          <p:cNvSpPr>
            <a:spLocks noGrp="1"/>
          </p:cNvSpPr>
          <p:nvPr>
            <p:ph type="pic" sz="quarter" idx="13"/>
          </p:nvPr>
        </p:nvSpPr>
        <p:spPr>
          <a:xfrm>
            <a:off x="4514526" y="1542997"/>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79" name="Text Placeholder 78">
            <a:extLst>
              <a:ext uri="{FF2B5EF4-FFF2-40B4-BE49-F238E27FC236}">
                <a16:creationId xmlns:a16="http://schemas.microsoft.com/office/drawing/2014/main" id="{ABD5C2BF-20A9-8C5D-15A9-539082595E6C}"/>
              </a:ext>
            </a:extLst>
          </p:cNvPr>
          <p:cNvSpPr>
            <a:spLocks noGrp="1"/>
          </p:cNvSpPr>
          <p:nvPr>
            <p:ph type="body" sz="quarter" idx="14" hasCustomPrompt="1"/>
          </p:nvPr>
        </p:nvSpPr>
        <p:spPr>
          <a:xfrm>
            <a:off x="5480489" y="1748584"/>
            <a:ext cx="1400459" cy="566737"/>
          </a:xfrm>
          <a:prstGeom prst="rect">
            <a:avLst/>
          </a:prstGeom>
        </p:spPr>
        <p:txBody>
          <a:bodyPr/>
          <a:lstStyle>
            <a:lvl1pPr marL="0" indent="0">
              <a:buNone/>
              <a:defRPr sz="1400" b="1">
                <a:solidFill>
                  <a:schemeClr val="bg1"/>
                </a:solidFill>
              </a:defRPr>
            </a:lvl1pPr>
            <a:lvl2pPr marL="0" indent="0">
              <a:buNone/>
              <a:defRPr sz="1200">
                <a:solidFill>
                  <a:schemeClr val="bg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80" name="Round Diagonal Corner Rectangle 1">
            <a:extLst>
              <a:ext uri="{FF2B5EF4-FFF2-40B4-BE49-F238E27FC236}">
                <a16:creationId xmlns:a16="http://schemas.microsoft.com/office/drawing/2014/main" id="{BD36152A-940B-E431-EB96-124E2CC8F4D9}"/>
              </a:ext>
            </a:extLst>
          </p:cNvPr>
          <p:cNvSpPr/>
          <p:nvPr userDrawn="1"/>
        </p:nvSpPr>
        <p:spPr>
          <a:xfrm>
            <a:off x="1121502"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81" name="Oval 80">
            <a:extLst>
              <a:ext uri="{FF2B5EF4-FFF2-40B4-BE49-F238E27FC236}">
                <a16:creationId xmlns:a16="http://schemas.microsoft.com/office/drawing/2014/main" id="{6D25EB14-3ED9-EB17-CCA3-62120D5CAAF8}"/>
              </a:ext>
            </a:extLst>
          </p:cNvPr>
          <p:cNvSpPr/>
          <p:nvPr userDrawn="1"/>
        </p:nvSpPr>
        <p:spPr>
          <a:xfrm>
            <a:off x="624057"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2" name="Picture Placeholder 81">
            <a:extLst>
              <a:ext uri="{FF2B5EF4-FFF2-40B4-BE49-F238E27FC236}">
                <a16:creationId xmlns:a16="http://schemas.microsoft.com/office/drawing/2014/main" id="{DEA747FD-646D-34DC-1B69-2745310C1AD6}"/>
              </a:ext>
            </a:extLst>
          </p:cNvPr>
          <p:cNvSpPr>
            <a:spLocks noGrp="1"/>
          </p:cNvSpPr>
          <p:nvPr>
            <p:ph type="pic" sz="quarter" idx="15"/>
          </p:nvPr>
        </p:nvSpPr>
        <p:spPr>
          <a:xfrm>
            <a:off x="674109"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83" name="Text Placeholder 78">
            <a:extLst>
              <a:ext uri="{FF2B5EF4-FFF2-40B4-BE49-F238E27FC236}">
                <a16:creationId xmlns:a16="http://schemas.microsoft.com/office/drawing/2014/main" id="{80B8D0A0-8432-7FAA-9D3A-837B8AD05308}"/>
              </a:ext>
            </a:extLst>
          </p:cNvPr>
          <p:cNvSpPr>
            <a:spLocks noGrp="1"/>
          </p:cNvSpPr>
          <p:nvPr>
            <p:ph type="body" sz="quarter" idx="16" hasCustomPrompt="1"/>
          </p:nvPr>
        </p:nvSpPr>
        <p:spPr>
          <a:xfrm>
            <a:off x="1640072"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85" name="Round Diagonal Corner Rectangle 1">
            <a:extLst>
              <a:ext uri="{FF2B5EF4-FFF2-40B4-BE49-F238E27FC236}">
                <a16:creationId xmlns:a16="http://schemas.microsoft.com/office/drawing/2014/main" id="{E418E5D7-B024-A3DD-FB6F-8D7AB8A3B689}"/>
              </a:ext>
            </a:extLst>
          </p:cNvPr>
          <p:cNvSpPr/>
          <p:nvPr userDrawn="1"/>
        </p:nvSpPr>
        <p:spPr>
          <a:xfrm>
            <a:off x="3954854"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86" name="Oval 85">
            <a:extLst>
              <a:ext uri="{FF2B5EF4-FFF2-40B4-BE49-F238E27FC236}">
                <a16:creationId xmlns:a16="http://schemas.microsoft.com/office/drawing/2014/main" id="{2EB4AAAD-A1C4-B49E-2048-35BA3F23F5CE}"/>
              </a:ext>
            </a:extLst>
          </p:cNvPr>
          <p:cNvSpPr/>
          <p:nvPr userDrawn="1"/>
        </p:nvSpPr>
        <p:spPr>
          <a:xfrm>
            <a:off x="3457409"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7" name="Picture Placeholder 86">
            <a:extLst>
              <a:ext uri="{FF2B5EF4-FFF2-40B4-BE49-F238E27FC236}">
                <a16:creationId xmlns:a16="http://schemas.microsoft.com/office/drawing/2014/main" id="{ED969091-B14F-A806-C0D9-2796BB4F2C04}"/>
              </a:ext>
            </a:extLst>
          </p:cNvPr>
          <p:cNvSpPr>
            <a:spLocks noGrp="1"/>
          </p:cNvSpPr>
          <p:nvPr>
            <p:ph type="pic" sz="quarter" idx="17"/>
          </p:nvPr>
        </p:nvSpPr>
        <p:spPr>
          <a:xfrm>
            <a:off x="3507461"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88" name="Text Placeholder 78">
            <a:extLst>
              <a:ext uri="{FF2B5EF4-FFF2-40B4-BE49-F238E27FC236}">
                <a16:creationId xmlns:a16="http://schemas.microsoft.com/office/drawing/2014/main" id="{CB915321-4383-C059-6601-8BD26BB1507F}"/>
              </a:ext>
            </a:extLst>
          </p:cNvPr>
          <p:cNvSpPr>
            <a:spLocks noGrp="1"/>
          </p:cNvSpPr>
          <p:nvPr>
            <p:ph type="body" sz="quarter" idx="18" hasCustomPrompt="1"/>
          </p:nvPr>
        </p:nvSpPr>
        <p:spPr>
          <a:xfrm>
            <a:off x="4473424"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0" name="Round Diagonal Corner Rectangle 1">
            <a:extLst>
              <a:ext uri="{FF2B5EF4-FFF2-40B4-BE49-F238E27FC236}">
                <a16:creationId xmlns:a16="http://schemas.microsoft.com/office/drawing/2014/main" id="{5560F083-17AA-A1B0-0D5B-EE1ABECFA3F0}"/>
              </a:ext>
            </a:extLst>
          </p:cNvPr>
          <p:cNvSpPr/>
          <p:nvPr userDrawn="1"/>
        </p:nvSpPr>
        <p:spPr>
          <a:xfrm>
            <a:off x="6788207"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91" name="Oval 90">
            <a:extLst>
              <a:ext uri="{FF2B5EF4-FFF2-40B4-BE49-F238E27FC236}">
                <a16:creationId xmlns:a16="http://schemas.microsoft.com/office/drawing/2014/main" id="{7420F0B3-35C8-2304-EE41-FBD3CA64F040}"/>
              </a:ext>
            </a:extLst>
          </p:cNvPr>
          <p:cNvSpPr/>
          <p:nvPr userDrawn="1"/>
        </p:nvSpPr>
        <p:spPr>
          <a:xfrm>
            <a:off x="6290762"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2" name="Picture Placeholder 91">
            <a:extLst>
              <a:ext uri="{FF2B5EF4-FFF2-40B4-BE49-F238E27FC236}">
                <a16:creationId xmlns:a16="http://schemas.microsoft.com/office/drawing/2014/main" id="{AC05E0DC-BDD6-13D1-3997-34D6A4AC89A5}"/>
              </a:ext>
            </a:extLst>
          </p:cNvPr>
          <p:cNvSpPr>
            <a:spLocks noGrp="1"/>
          </p:cNvSpPr>
          <p:nvPr>
            <p:ph type="pic" sz="quarter" idx="19"/>
          </p:nvPr>
        </p:nvSpPr>
        <p:spPr>
          <a:xfrm>
            <a:off x="6340814"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93" name="Text Placeholder 78">
            <a:extLst>
              <a:ext uri="{FF2B5EF4-FFF2-40B4-BE49-F238E27FC236}">
                <a16:creationId xmlns:a16="http://schemas.microsoft.com/office/drawing/2014/main" id="{A4B24C30-2F7F-C1E9-11F5-FBF19D48690D}"/>
              </a:ext>
            </a:extLst>
          </p:cNvPr>
          <p:cNvSpPr>
            <a:spLocks noGrp="1"/>
          </p:cNvSpPr>
          <p:nvPr>
            <p:ph type="body" sz="quarter" idx="20" hasCustomPrompt="1"/>
          </p:nvPr>
        </p:nvSpPr>
        <p:spPr>
          <a:xfrm>
            <a:off x="7306777"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5" name="Round Diagonal Corner Rectangle 1">
            <a:extLst>
              <a:ext uri="{FF2B5EF4-FFF2-40B4-BE49-F238E27FC236}">
                <a16:creationId xmlns:a16="http://schemas.microsoft.com/office/drawing/2014/main" id="{9DE71CAA-EDA7-5838-A260-16469BCF746B}"/>
              </a:ext>
            </a:extLst>
          </p:cNvPr>
          <p:cNvSpPr/>
          <p:nvPr userDrawn="1"/>
        </p:nvSpPr>
        <p:spPr>
          <a:xfrm>
            <a:off x="9647317"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96" name="Oval 95">
            <a:extLst>
              <a:ext uri="{FF2B5EF4-FFF2-40B4-BE49-F238E27FC236}">
                <a16:creationId xmlns:a16="http://schemas.microsoft.com/office/drawing/2014/main" id="{B5985531-71FC-3F39-F304-6F499504839B}"/>
              </a:ext>
            </a:extLst>
          </p:cNvPr>
          <p:cNvSpPr/>
          <p:nvPr userDrawn="1"/>
        </p:nvSpPr>
        <p:spPr>
          <a:xfrm>
            <a:off x="9149872"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7" name="Picture Placeholder 96">
            <a:extLst>
              <a:ext uri="{FF2B5EF4-FFF2-40B4-BE49-F238E27FC236}">
                <a16:creationId xmlns:a16="http://schemas.microsoft.com/office/drawing/2014/main" id="{A98FA9C8-F24B-D7CE-0296-DA160F1A4443}"/>
              </a:ext>
            </a:extLst>
          </p:cNvPr>
          <p:cNvSpPr>
            <a:spLocks noGrp="1"/>
          </p:cNvSpPr>
          <p:nvPr>
            <p:ph type="pic" sz="quarter" idx="21"/>
          </p:nvPr>
        </p:nvSpPr>
        <p:spPr>
          <a:xfrm>
            <a:off x="9199924"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98" name="Text Placeholder 78">
            <a:extLst>
              <a:ext uri="{FF2B5EF4-FFF2-40B4-BE49-F238E27FC236}">
                <a16:creationId xmlns:a16="http://schemas.microsoft.com/office/drawing/2014/main" id="{0AAFAA40-E099-D046-6892-4E6D6FC3FC93}"/>
              </a:ext>
            </a:extLst>
          </p:cNvPr>
          <p:cNvSpPr>
            <a:spLocks noGrp="1"/>
          </p:cNvSpPr>
          <p:nvPr>
            <p:ph type="body" sz="quarter" idx="22" hasCustomPrompt="1"/>
          </p:nvPr>
        </p:nvSpPr>
        <p:spPr>
          <a:xfrm>
            <a:off x="10165887"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9" name="Round Diagonal Corner Rectangle 1">
            <a:extLst>
              <a:ext uri="{FF2B5EF4-FFF2-40B4-BE49-F238E27FC236}">
                <a16:creationId xmlns:a16="http://schemas.microsoft.com/office/drawing/2014/main" id="{91A571BB-EFAA-38B3-5B0D-52E544BB5EDF}"/>
              </a:ext>
            </a:extLst>
          </p:cNvPr>
          <p:cNvSpPr/>
          <p:nvPr userDrawn="1"/>
        </p:nvSpPr>
        <p:spPr>
          <a:xfrm>
            <a:off x="1314606"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0" name="Oval 99">
            <a:extLst>
              <a:ext uri="{FF2B5EF4-FFF2-40B4-BE49-F238E27FC236}">
                <a16:creationId xmlns:a16="http://schemas.microsoft.com/office/drawing/2014/main" id="{FE027193-D5AA-8222-23A9-3D1E2C9A06E2}"/>
              </a:ext>
            </a:extLst>
          </p:cNvPr>
          <p:cNvSpPr/>
          <p:nvPr userDrawn="1"/>
        </p:nvSpPr>
        <p:spPr>
          <a:xfrm>
            <a:off x="887946"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1" name="Picture Placeholder 100">
            <a:extLst>
              <a:ext uri="{FF2B5EF4-FFF2-40B4-BE49-F238E27FC236}">
                <a16:creationId xmlns:a16="http://schemas.microsoft.com/office/drawing/2014/main" id="{756CBA18-C67C-2799-672D-B16C65C3D1D9}"/>
              </a:ext>
            </a:extLst>
          </p:cNvPr>
          <p:cNvSpPr>
            <a:spLocks noGrp="1"/>
          </p:cNvSpPr>
          <p:nvPr>
            <p:ph type="pic" sz="quarter" idx="23"/>
          </p:nvPr>
        </p:nvSpPr>
        <p:spPr>
          <a:xfrm>
            <a:off x="930876"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02" name="Text Placeholder 78">
            <a:extLst>
              <a:ext uri="{FF2B5EF4-FFF2-40B4-BE49-F238E27FC236}">
                <a16:creationId xmlns:a16="http://schemas.microsoft.com/office/drawing/2014/main" id="{BF260D43-ABE1-68B1-E8A8-1CB9538B6886}"/>
              </a:ext>
            </a:extLst>
          </p:cNvPr>
          <p:cNvSpPr>
            <a:spLocks noGrp="1"/>
          </p:cNvSpPr>
          <p:nvPr>
            <p:ph type="body" sz="quarter" idx="24" hasCustomPrompt="1"/>
          </p:nvPr>
        </p:nvSpPr>
        <p:spPr>
          <a:xfrm>
            <a:off x="1756576"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03" name="Round Diagonal Corner Rectangle 1">
            <a:extLst>
              <a:ext uri="{FF2B5EF4-FFF2-40B4-BE49-F238E27FC236}">
                <a16:creationId xmlns:a16="http://schemas.microsoft.com/office/drawing/2014/main" id="{7D75CAF0-2813-28DB-F285-5B7371D23772}"/>
              </a:ext>
            </a:extLst>
          </p:cNvPr>
          <p:cNvSpPr/>
          <p:nvPr userDrawn="1"/>
        </p:nvSpPr>
        <p:spPr>
          <a:xfrm>
            <a:off x="4651572"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4" name="Oval 103">
            <a:extLst>
              <a:ext uri="{FF2B5EF4-FFF2-40B4-BE49-F238E27FC236}">
                <a16:creationId xmlns:a16="http://schemas.microsoft.com/office/drawing/2014/main" id="{10517B3C-BF15-717A-6B34-EEF6B5791AD0}"/>
              </a:ext>
            </a:extLst>
          </p:cNvPr>
          <p:cNvSpPr/>
          <p:nvPr userDrawn="1"/>
        </p:nvSpPr>
        <p:spPr>
          <a:xfrm>
            <a:off x="4224912"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5" name="Picture Placeholder 104">
            <a:extLst>
              <a:ext uri="{FF2B5EF4-FFF2-40B4-BE49-F238E27FC236}">
                <a16:creationId xmlns:a16="http://schemas.microsoft.com/office/drawing/2014/main" id="{3059394D-6DE8-9BF4-FE08-A93C3124A1A7}"/>
              </a:ext>
            </a:extLst>
          </p:cNvPr>
          <p:cNvSpPr>
            <a:spLocks noGrp="1"/>
          </p:cNvSpPr>
          <p:nvPr>
            <p:ph type="pic" sz="quarter" idx="25"/>
          </p:nvPr>
        </p:nvSpPr>
        <p:spPr>
          <a:xfrm>
            <a:off x="4267842"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06" name="Text Placeholder 78">
            <a:extLst>
              <a:ext uri="{FF2B5EF4-FFF2-40B4-BE49-F238E27FC236}">
                <a16:creationId xmlns:a16="http://schemas.microsoft.com/office/drawing/2014/main" id="{DAF7341B-A55A-9DDE-9ADB-6FDF6AFA0047}"/>
              </a:ext>
            </a:extLst>
          </p:cNvPr>
          <p:cNvSpPr>
            <a:spLocks noGrp="1"/>
          </p:cNvSpPr>
          <p:nvPr>
            <p:ph type="body" sz="quarter" idx="26" hasCustomPrompt="1"/>
          </p:nvPr>
        </p:nvSpPr>
        <p:spPr>
          <a:xfrm>
            <a:off x="5093542"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07" name="Round Diagonal Corner Rectangle 1">
            <a:extLst>
              <a:ext uri="{FF2B5EF4-FFF2-40B4-BE49-F238E27FC236}">
                <a16:creationId xmlns:a16="http://schemas.microsoft.com/office/drawing/2014/main" id="{2D69EE5B-D4F9-B1ED-CA56-5DAC3BBE620D}"/>
              </a:ext>
            </a:extLst>
          </p:cNvPr>
          <p:cNvSpPr/>
          <p:nvPr userDrawn="1"/>
        </p:nvSpPr>
        <p:spPr>
          <a:xfrm>
            <a:off x="6991010"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8" name="Oval 107">
            <a:extLst>
              <a:ext uri="{FF2B5EF4-FFF2-40B4-BE49-F238E27FC236}">
                <a16:creationId xmlns:a16="http://schemas.microsoft.com/office/drawing/2014/main" id="{8855C261-3EDA-BFB0-C1E4-72DE85859B17}"/>
              </a:ext>
            </a:extLst>
          </p:cNvPr>
          <p:cNvSpPr/>
          <p:nvPr userDrawn="1"/>
        </p:nvSpPr>
        <p:spPr>
          <a:xfrm>
            <a:off x="6564350"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9" name="Picture Placeholder 108">
            <a:extLst>
              <a:ext uri="{FF2B5EF4-FFF2-40B4-BE49-F238E27FC236}">
                <a16:creationId xmlns:a16="http://schemas.microsoft.com/office/drawing/2014/main" id="{2F30C2E1-24D6-5580-CA0C-B00E253B4DB1}"/>
              </a:ext>
            </a:extLst>
          </p:cNvPr>
          <p:cNvSpPr>
            <a:spLocks noGrp="1"/>
          </p:cNvSpPr>
          <p:nvPr>
            <p:ph type="pic" sz="quarter" idx="27"/>
          </p:nvPr>
        </p:nvSpPr>
        <p:spPr>
          <a:xfrm>
            <a:off x="6607280"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10" name="Text Placeholder 78">
            <a:extLst>
              <a:ext uri="{FF2B5EF4-FFF2-40B4-BE49-F238E27FC236}">
                <a16:creationId xmlns:a16="http://schemas.microsoft.com/office/drawing/2014/main" id="{D666F412-91F0-011E-046D-C30EF69E1EE0}"/>
              </a:ext>
            </a:extLst>
          </p:cNvPr>
          <p:cNvSpPr>
            <a:spLocks noGrp="1"/>
          </p:cNvSpPr>
          <p:nvPr>
            <p:ph type="body" sz="quarter" idx="28" hasCustomPrompt="1"/>
          </p:nvPr>
        </p:nvSpPr>
        <p:spPr>
          <a:xfrm>
            <a:off x="7432980"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11" name="Round Diagonal Corner Rectangle 1">
            <a:extLst>
              <a:ext uri="{FF2B5EF4-FFF2-40B4-BE49-F238E27FC236}">
                <a16:creationId xmlns:a16="http://schemas.microsoft.com/office/drawing/2014/main" id="{EB9BBFBC-2763-1348-980C-DACBD042053F}"/>
              </a:ext>
            </a:extLst>
          </p:cNvPr>
          <p:cNvSpPr/>
          <p:nvPr userDrawn="1"/>
        </p:nvSpPr>
        <p:spPr>
          <a:xfrm>
            <a:off x="9318575"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12" name="Oval 111">
            <a:extLst>
              <a:ext uri="{FF2B5EF4-FFF2-40B4-BE49-F238E27FC236}">
                <a16:creationId xmlns:a16="http://schemas.microsoft.com/office/drawing/2014/main" id="{CA52AD08-0A7C-406F-50A9-7E562890A380}"/>
              </a:ext>
            </a:extLst>
          </p:cNvPr>
          <p:cNvSpPr/>
          <p:nvPr userDrawn="1"/>
        </p:nvSpPr>
        <p:spPr>
          <a:xfrm>
            <a:off x="8891915"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3" name="Picture Placeholder 112">
            <a:extLst>
              <a:ext uri="{FF2B5EF4-FFF2-40B4-BE49-F238E27FC236}">
                <a16:creationId xmlns:a16="http://schemas.microsoft.com/office/drawing/2014/main" id="{443F37EA-468B-C109-E0F3-533D9A18D95F}"/>
              </a:ext>
            </a:extLst>
          </p:cNvPr>
          <p:cNvSpPr>
            <a:spLocks noGrp="1"/>
          </p:cNvSpPr>
          <p:nvPr>
            <p:ph type="pic" sz="quarter" idx="29"/>
          </p:nvPr>
        </p:nvSpPr>
        <p:spPr>
          <a:xfrm>
            <a:off x="8934845"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14" name="Text Placeholder 78">
            <a:extLst>
              <a:ext uri="{FF2B5EF4-FFF2-40B4-BE49-F238E27FC236}">
                <a16:creationId xmlns:a16="http://schemas.microsoft.com/office/drawing/2014/main" id="{3EDD8F6D-10D8-B2DD-1B82-886FC23209E6}"/>
              </a:ext>
            </a:extLst>
          </p:cNvPr>
          <p:cNvSpPr>
            <a:spLocks noGrp="1"/>
          </p:cNvSpPr>
          <p:nvPr>
            <p:ph type="body" sz="quarter" idx="30" hasCustomPrompt="1"/>
          </p:nvPr>
        </p:nvSpPr>
        <p:spPr>
          <a:xfrm>
            <a:off x="9760545"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pic>
        <p:nvPicPr>
          <p:cNvPr id="2" name="Picture 1">
            <a:extLst>
              <a:ext uri="{FF2B5EF4-FFF2-40B4-BE49-F238E27FC236}">
                <a16:creationId xmlns:a16="http://schemas.microsoft.com/office/drawing/2014/main" id="{1508E5B9-FDF7-D1F5-0E67-A0BF2D4E94D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5" name="Title 3">
            <a:extLst>
              <a:ext uri="{FF2B5EF4-FFF2-40B4-BE49-F238E27FC236}">
                <a16:creationId xmlns:a16="http://schemas.microsoft.com/office/drawing/2014/main" id="{4DF36B96-2705-F251-6C34-9B095B593328}"/>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3F3DD903-409B-280B-2BA0-86FE827BCD86}"/>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10C6602A-E8B7-1CB8-016B-E29FC6712ADF}"/>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28046877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0A23207F-7F2B-6847-B1E2-6F312566FA50}"/>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92863A1F-56A7-4D4F-B1F1-56A6D63FE859}"/>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35EFEFDF-1FED-D24B-89C1-F137C46A7294}"/>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E58113C5-FBC8-2C4C-9C32-170C7AF3F218}"/>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2DD20727-BEC2-CA46-B768-7270590A7D3A}"/>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1D33F4F9-294B-9741-AEBE-A56B07736D0D}"/>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1D17853-9707-8E4D-B4BC-8AEEE936309A}"/>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3">
            <a:extLst>
              <a:ext uri="{FF2B5EF4-FFF2-40B4-BE49-F238E27FC236}">
                <a16:creationId xmlns:a16="http://schemas.microsoft.com/office/drawing/2014/main" id="{30A687C4-CFAB-9F91-AC2D-F13A384FA216}"/>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3" name="Footer Placeholder 2">
            <a:extLst>
              <a:ext uri="{FF2B5EF4-FFF2-40B4-BE49-F238E27FC236}">
                <a16:creationId xmlns:a16="http://schemas.microsoft.com/office/drawing/2014/main" id="{E9EAF736-4D3D-0FDA-3EB6-2BB63CE8A650}"/>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653378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ex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525463" y="2092854"/>
            <a:ext cx="11155675" cy="407645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Slide Number Placeholder 3">
            <a:extLst>
              <a:ext uri="{FF2B5EF4-FFF2-40B4-BE49-F238E27FC236}">
                <a16:creationId xmlns:a16="http://schemas.microsoft.com/office/drawing/2014/main" id="{B776C0E9-BBBC-F186-48E6-E2E903664BDD}"/>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3">
                  <a:extLst>
                    <a:ext uri="{A12FA001-AC4F-418D-AE19-62706E023703}">
                      <ahyp:hlinkClr xmlns:ahyp="http://schemas.microsoft.com/office/drawing/2018/hyperlinkcolor" val="tx"/>
                    </a:ext>
                  </a:extLst>
                </a:hlinkClick>
              </a:rPr>
              <a:t>fptsoftware.com</a:t>
            </a:r>
            <a:r>
              <a:rPr lang="en-US" dirty="0">
                <a:hlinkClick r:id="rId3">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a:t>
            </a:fld>
            <a:endParaRPr lang="x-none"/>
          </a:p>
        </p:txBody>
      </p:sp>
    </p:spTree>
    <p:extLst>
      <p:ext uri="{BB962C8B-B14F-4D97-AF65-F5344CB8AC3E}">
        <p14:creationId xmlns:p14="http://schemas.microsoft.com/office/powerpoint/2010/main" val="4072532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with Pictur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3">
            <a:extLst>
              <a:ext uri="{FF2B5EF4-FFF2-40B4-BE49-F238E27FC236}">
                <a16:creationId xmlns:a16="http://schemas.microsoft.com/office/drawing/2014/main" id="{535CBA73-2EF9-6C43-93B2-AD209F35944E}"/>
              </a:ext>
            </a:extLst>
          </p:cNvPr>
          <p:cNvSpPr>
            <a:spLocks noGrp="1"/>
          </p:cNvSpPr>
          <p:nvPr>
            <p:ph type="sldNum" sz="quarter" idx="12"/>
          </p:nvPr>
        </p:nvSpPr>
        <p:spPr>
          <a:xfrm>
            <a:off x="11311875" y="6415503"/>
            <a:ext cx="596198" cy="251969"/>
          </a:xfrm>
          <a:prstGeom prst="rect">
            <a:avLst/>
          </a:prstGeom>
        </p:spPr>
        <p:txBody>
          <a:bodyPr/>
          <a:lstStyle>
            <a:lvl1pPr algn="r">
              <a:defRPr sz="1200">
                <a:solidFill>
                  <a:srgbClr val="B5B5B5"/>
                </a:solidFill>
              </a:defRPr>
            </a:lvl1pPr>
          </a:lstStyle>
          <a:p>
            <a:fld id="{E012F146-47F9-A646-B182-8CC39B8AD32B}" type="slidenum">
              <a:rPr lang="x-none" smtClean="0"/>
              <a:pPr/>
              <a:t>‹#›</a:t>
            </a:fld>
            <a:endParaRPr lang="x-none"/>
          </a:p>
        </p:txBody>
      </p:sp>
      <p:sp>
        <p:nvSpPr>
          <p:cNvPr id="16" name="Picture Placeholder 3">
            <a:extLst>
              <a:ext uri="{FF2B5EF4-FFF2-40B4-BE49-F238E27FC236}">
                <a16:creationId xmlns:a16="http://schemas.microsoft.com/office/drawing/2014/main" id="{81F59C7E-EAF8-48D8-BD6D-7F882BFAC290}"/>
              </a:ext>
            </a:extLst>
          </p:cNvPr>
          <p:cNvSpPr>
            <a:spLocks noGrp="1"/>
          </p:cNvSpPr>
          <p:nvPr>
            <p:ph type="pic" sz="quarter" idx="13"/>
          </p:nvPr>
        </p:nvSpPr>
        <p:spPr>
          <a:xfrm>
            <a:off x="5753100" y="965200"/>
            <a:ext cx="6438900" cy="5892800"/>
          </a:xfrm>
          <a:prstGeom prst="rect">
            <a:avLst/>
          </a:prstGeom>
          <a:solidFill>
            <a:schemeClr val="bg1">
              <a:lumMod val="95000"/>
            </a:schemeClr>
          </a:solidFill>
        </p:spPr>
        <p:txBody>
          <a:bodyPr/>
          <a:lstStyle/>
          <a:p>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47529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525463" y="2092854"/>
            <a:ext cx="4752975" cy="407645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Tree>
    <p:extLst>
      <p:ext uri="{BB962C8B-B14F-4D97-AF65-F5344CB8AC3E}">
        <p14:creationId xmlns:p14="http://schemas.microsoft.com/office/powerpoint/2010/main" val="2615907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Lis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3">
            <a:extLst>
              <a:ext uri="{FF2B5EF4-FFF2-40B4-BE49-F238E27FC236}">
                <a16:creationId xmlns:a16="http://schemas.microsoft.com/office/drawing/2014/main" id="{81F59C7E-EAF8-48D8-BD6D-7F882BFAC290}"/>
              </a:ext>
            </a:extLst>
          </p:cNvPr>
          <p:cNvSpPr>
            <a:spLocks noGrp="1"/>
          </p:cNvSpPr>
          <p:nvPr>
            <p:ph type="pic" sz="quarter" idx="13"/>
          </p:nvPr>
        </p:nvSpPr>
        <p:spPr>
          <a:xfrm>
            <a:off x="0" y="965200"/>
            <a:ext cx="6438900" cy="5892800"/>
          </a:xfrm>
          <a:prstGeom prst="rect">
            <a:avLst/>
          </a:prstGeom>
          <a:solidFill>
            <a:schemeClr val="bg1">
              <a:lumMod val="95000"/>
            </a:schemeClr>
          </a:solidFill>
        </p:spPr>
        <p:txBody>
          <a:bodyPr/>
          <a:lstStyle/>
          <a:p>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7077824"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7155098" y="1361132"/>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7" name="Text Placeholder 26">
            <a:extLst>
              <a:ext uri="{FF2B5EF4-FFF2-40B4-BE49-F238E27FC236}">
                <a16:creationId xmlns:a16="http://schemas.microsoft.com/office/drawing/2014/main" id="{371FB4A9-066A-BC30-7772-537018F715B5}"/>
              </a:ext>
            </a:extLst>
          </p:cNvPr>
          <p:cNvSpPr>
            <a:spLocks noGrp="1"/>
          </p:cNvSpPr>
          <p:nvPr>
            <p:ph type="body" sz="quarter" idx="10" hasCustomPrompt="1"/>
          </p:nvPr>
        </p:nvSpPr>
        <p:spPr>
          <a:xfrm>
            <a:off x="6122390" y="1397321"/>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1</a:t>
            </a:r>
          </a:p>
        </p:txBody>
      </p:sp>
      <p:sp>
        <p:nvSpPr>
          <p:cNvPr id="23" name="Text Placeholder 35">
            <a:extLst>
              <a:ext uri="{FF2B5EF4-FFF2-40B4-BE49-F238E27FC236}">
                <a16:creationId xmlns:a16="http://schemas.microsoft.com/office/drawing/2014/main" id="{3D3943EE-1ACA-D220-CFEC-C03FBB03827A}"/>
              </a:ext>
            </a:extLst>
          </p:cNvPr>
          <p:cNvSpPr>
            <a:spLocks noGrp="1"/>
          </p:cNvSpPr>
          <p:nvPr>
            <p:ph type="body" sz="quarter" idx="18" hasCustomPrompt="1"/>
          </p:nvPr>
        </p:nvSpPr>
        <p:spPr>
          <a:xfrm>
            <a:off x="6096000" y="5216794"/>
            <a:ext cx="715963" cy="750888"/>
          </a:xfrm>
          <a:prstGeom prst="rect">
            <a:avLst/>
          </a:prstGeom>
        </p:spPr>
        <p:txBody>
          <a:bodyPr anchor="ctr"/>
          <a:lstStyle>
            <a:lvl1pPr marL="0" indent="0" algn="ctr">
              <a:buNone/>
              <a:defRPr b="1">
                <a:solidFill>
                  <a:schemeClr val="bg1"/>
                </a:solidFill>
              </a:defRPr>
            </a:lvl1pPr>
          </a:lstStyle>
          <a:p>
            <a:pPr lvl="0"/>
            <a:r>
              <a:rPr lang="en-US" dirty="0"/>
              <a:t>4</a:t>
            </a:r>
          </a:p>
        </p:txBody>
      </p:sp>
      <p:sp>
        <p:nvSpPr>
          <p:cNvPr id="24" name="Text Placeholder 17">
            <a:extLst>
              <a:ext uri="{FF2B5EF4-FFF2-40B4-BE49-F238E27FC236}">
                <a16:creationId xmlns:a16="http://schemas.microsoft.com/office/drawing/2014/main" id="{3D85344F-F689-3FEC-5A71-E88DE8A4BBA0}"/>
              </a:ext>
            </a:extLst>
          </p:cNvPr>
          <p:cNvSpPr>
            <a:spLocks noGrp="1"/>
          </p:cNvSpPr>
          <p:nvPr>
            <p:ph type="body" sz="quarter" idx="19" hasCustomPrompt="1"/>
          </p:nvPr>
        </p:nvSpPr>
        <p:spPr>
          <a:xfrm>
            <a:off x="7155098" y="2643085"/>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5" name="Text Placeholder 17">
            <a:extLst>
              <a:ext uri="{FF2B5EF4-FFF2-40B4-BE49-F238E27FC236}">
                <a16:creationId xmlns:a16="http://schemas.microsoft.com/office/drawing/2014/main" id="{B0A3C75E-7133-4387-8E13-F5EDE09917F7}"/>
              </a:ext>
            </a:extLst>
          </p:cNvPr>
          <p:cNvSpPr>
            <a:spLocks noGrp="1"/>
          </p:cNvSpPr>
          <p:nvPr>
            <p:ph type="body" sz="quarter" idx="20" hasCustomPrompt="1"/>
          </p:nvPr>
        </p:nvSpPr>
        <p:spPr>
          <a:xfrm>
            <a:off x="7155098" y="3925038"/>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6" name="Text Placeholder 17">
            <a:extLst>
              <a:ext uri="{FF2B5EF4-FFF2-40B4-BE49-F238E27FC236}">
                <a16:creationId xmlns:a16="http://schemas.microsoft.com/office/drawing/2014/main" id="{294F8F16-5CF9-FF27-5308-481D8E7B9B3A}"/>
              </a:ext>
            </a:extLst>
          </p:cNvPr>
          <p:cNvSpPr>
            <a:spLocks noGrp="1"/>
          </p:cNvSpPr>
          <p:nvPr>
            <p:ph type="body" sz="quarter" idx="21" hasCustomPrompt="1"/>
          </p:nvPr>
        </p:nvSpPr>
        <p:spPr>
          <a:xfrm>
            <a:off x="7155098" y="5206990"/>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8" name="Text Placeholder 27">
            <a:extLst>
              <a:ext uri="{FF2B5EF4-FFF2-40B4-BE49-F238E27FC236}">
                <a16:creationId xmlns:a16="http://schemas.microsoft.com/office/drawing/2014/main" id="{487EE864-D0E1-3E47-5EBF-B22925E3DD84}"/>
              </a:ext>
            </a:extLst>
          </p:cNvPr>
          <p:cNvSpPr>
            <a:spLocks noGrp="1"/>
          </p:cNvSpPr>
          <p:nvPr>
            <p:ph type="body" sz="quarter" idx="22" hasCustomPrompt="1"/>
          </p:nvPr>
        </p:nvSpPr>
        <p:spPr>
          <a:xfrm>
            <a:off x="6122390" y="2698087"/>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2</a:t>
            </a:r>
          </a:p>
        </p:txBody>
      </p:sp>
      <p:sp>
        <p:nvSpPr>
          <p:cNvPr id="29" name="Text Placeholder 28">
            <a:extLst>
              <a:ext uri="{FF2B5EF4-FFF2-40B4-BE49-F238E27FC236}">
                <a16:creationId xmlns:a16="http://schemas.microsoft.com/office/drawing/2014/main" id="{07DD507C-B359-6BF6-EB58-1ED3134568DE}"/>
              </a:ext>
            </a:extLst>
          </p:cNvPr>
          <p:cNvSpPr>
            <a:spLocks noGrp="1"/>
          </p:cNvSpPr>
          <p:nvPr>
            <p:ph type="body" sz="quarter" idx="23" hasCustomPrompt="1"/>
          </p:nvPr>
        </p:nvSpPr>
        <p:spPr>
          <a:xfrm>
            <a:off x="6122390" y="3960217"/>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3</a:t>
            </a:r>
          </a:p>
        </p:txBody>
      </p:sp>
      <p:sp>
        <p:nvSpPr>
          <p:cNvPr id="30" name="Text Placeholder 29">
            <a:extLst>
              <a:ext uri="{FF2B5EF4-FFF2-40B4-BE49-F238E27FC236}">
                <a16:creationId xmlns:a16="http://schemas.microsoft.com/office/drawing/2014/main" id="{0EDFF0A9-C8BD-3D87-A444-BC9C40A4103E}"/>
              </a:ext>
            </a:extLst>
          </p:cNvPr>
          <p:cNvSpPr>
            <a:spLocks noGrp="1"/>
          </p:cNvSpPr>
          <p:nvPr>
            <p:ph type="body" sz="quarter" idx="24" hasCustomPrompt="1"/>
          </p:nvPr>
        </p:nvSpPr>
        <p:spPr>
          <a:xfrm>
            <a:off x="6122390" y="5248105"/>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4</a:t>
            </a:r>
          </a:p>
        </p:txBody>
      </p:sp>
      <p:sp>
        <p:nvSpPr>
          <p:cNvPr id="2" name="Slide Number Placeholder 3">
            <a:extLst>
              <a:ext uri="{FF2B5EF4-FFF2-40B4-BE49-F238E27FC236}">
                <a16:creationId xmlns:a16="http://schemas.microsoft.com/office/drawing/2014/main" id="{9899D388-8D15-F4A7-FC2B-B12D137657AB}"/>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3">
                  <a:extLst>
                    <a:ext uri="{A12FA001-AC4F-418D-AE19-62706E023703}">
                      <ahyp:hlinkClr xmlns:ahyp="http://schemas.microsoft.com/office/drawing/2018/hyperlinkcolor" val="tx"/>
                    </a:ext>
                  </a:extLst>
                </a:hlinkClick>
              </a:rPr>
              <a:t>fptsoftware.com</a:t>
            </a:r>
            <a:r>
              <a:rPr lang="en-US" dirty="0">
                <a:hlinkClick r:id="rId3">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a:t>
            </a:fld>
            <a:endParaRPr lang="x-none"/>
          </a:p>
        </p:txBody>
      </p:sp>
    </p:spTree>
    <p:extLst>
      <p:ext uri="{BB962C8B-B14F-4D97-AF65-F5344CB8AC3E}">
        <p14:creationId xmlns:p14="http://schemas.microsoft.com/office/powerpoint/2010/main" val="2854702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Text Boxe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5" name="Rounded Rectangle 4">
            <a:extLst>
              <a:ext uri="{FF2B5EF4-FFF2-40B4-BE49-F238E27FC236}">
                <a16:creationId xmlns:a16="http://schemas.microsoft.com/office/drawing/2014/main" id="{728791E8-A13D-1613-126E-6C75604225AD}"/>
              </a:ext>
            </a:extLst>
          </p:cNvPr>
          <p:cNvSpPr/>
          <p:nvPr userDrawn="1"/>
        </p:nvSpPr>
        <p:spPr>
          <a:xfrm>
            <a:off x="525463" y="1970138"/>
            <a:ext cx="3369643" cy="4279469"/>
          </a:xfrm>
          <a:prstGeom prst="roundRect">
            <a:avLst>
              <a:gd name="adj" fmla="val 331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 name="Text Placeholder 17">
            <a:extLst>
              <a:ext uri="{FF2B5EF4-FFF2-40B4-BE49-F238E27FC236}">
                <a16:creationId xmlns:a16="http://schemas.microsoft.com/office/drawing/2014/main" id="{DACEB182-D2D5-AB2A-9A2C-AE854EB9272A}"/>
              </a:ext>
            </a:extLst>
          </p:cNvPr>
          <p:cNvSpPr>
            <a:spLocks noGrp="1"/>
          </p:cNvSpPr>
          <p:nvPr>
            <p:ph type="body" sz="quarter" idx="16" hasCustomPrompt="1"/>
          </p:nvPr>
        </p:nvSpPr>
        <p:spPr>
          <a:xfrm>
            <a:off x="725362"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Content Placeholder 17">
            <a:extLst>
              <a:ext uri="{FF2B5EF4-FFF2-40B4-BE49-F238E27FC236}">
                <a16:creationId xmlns:a16="http://schemas.microsoft.com/office/drawing/2014/main" id="{468B7479-9396-9762-9086-22BCCE57FEF4}"/>
              </a:ext>
            </a:extLst>
          </p:cNvPr>
          <p:cNvSpPr>
            <a:spLocks noGrp="1"/>
          </p:cNvSpPr>
          <p:nvPr>
            <p:ph sz="quarter" idx="17" hasCustomPrompt="1"/>
          </p:nvPr>
        </p:nvSpPr>
        <p:spPr>
          <a:xfrm>
            <a:off x="725362"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16" name="Rounded Rectangle 15">
            <a:extLst>
              <a:ext uri="{FF2B5EF4-FFF2-40B4-BE49-F238E27FC236}">
                <a16:creationId xmlns:a16="http://schemas.microsoft.com/office/drawing/2014/main" id="{83AD7E22-2171-9CFA-5DD3-D207AD28E42A}"/>
              </a:ext>
            </a:extLst>
          </p:cNvPr>
          <p:cNvSpPr/>
          <p:nvPr userDrawn="1"/>
        </p:nvSpPr>
        <p:spPr>
          <a:xfrm>
            <a:off x="4418479" y="1970138"/>
            <a:ext cx="3369643" cy="4279469"/>
          </a:xfrm>
          <a:prstGeom prst="roundRect">
            <a:avLst>
              <a:gd name="adj" fmla="val 3313"/>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17" name="Text Placeholder 17">
            <a:extLst>
              <a:ext uri="{FF2B5EF4-FFF2-40B4-BE49-F238E27FC236}">
                <a16:creationId xmlns:a16="http://schemas.microsoft.com/office/drawing/2014/main" id="{D93D8CBE-645C-01C9-6929-372CD3FC56A2}"/>
              </a:ext>
            </a:extLst>
          </p:cNvPr>
          <p:cNvSpPr>
            <a:spLocks noGrp="1"/>
          </p:cNvSpPr>
          <p:nvPr>
            <p:ph type="body" sz="quarter" idx="18" hasCustomPrompt="1"/>
          </p:nvPr>
        </p:nvSpPr>
        <p:spPr>
          <a:xfrm>
            <a:off x="4618378"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0" name="Content Placeholder 17">
            <a:extLst>
              <a:ext uri="{FF2B5EF4-FFF2-40B4-BE49-F238E27FC236}">
                <a16:creationId xmlns:a16="http://schemas.microsoft.com/office/drawing/2014/main" id="{B86F7C2C-1E1B-0399-35F7-2F573AE99055}"/>
              </a:ext>
            </a:extLst>
          </p:cNvPr>
          <p:cNvSpPr>
            <a:spLocks noGrp="1"/>
          </p:cNvSpPr>
          <p:nvPr>
            <p:ph sz="quarter" idx="19" hasCustomPrompt="1"/>
          </p:nvPr>
        </p:nvSpPr>
        <p:spPr>
          <a:xfrm>
            <a:off x="4618378"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21" name="Rounded Rectangle 20">
            <a:extLst>
              <a:ext uri="{FF2B5EF4-FFF2-40B4-BE49-F238E27FC236}">
                <a16:creationId xmlns:a16="http://schemas.microsoft.com/office/drawing/2014/main" id="{D0EFC88B-8D1C-CE23-511C-146BA5468E20}"/>
              </a:ext>
            </a:extLst>
          </p:cNvPr>
          <p:cNvSpPr/>
          <p:nvPr userDrawn="1"/>
        </p:nvSpPr>
        <p:spPr>
          <a:xfrm>
            <a:off x="8311495" y="1970138"/>
            <a:ext cx="3369643" cy="4279469"/>
          </a:xfrm>
          <a:prstGeom prst="roundRect">
            <a:avLst>
              <a:gd name="adj" fmla="val 3313"/>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22" name="Text Placeholder 17">
            <a:extLst>
              <a:ext uri="{FF2B5EF4-FFF2-40B4-BE49-F238E27FC236}">
                <a16:creationId xmlns:a16="http://schemas.microsoft.com/office/drawing/2014/main" id="{9DF8165C-EBFC-72F7-CCC9-83BA0068348B}"/>
              </a:ext>
            </a:extLst>
          </p:cNvPr>
          <p:cNvSpPr>
            <a:spLocks noGrp="1"/>
          </p:cNvSpPr>
          <p:nvPr>
            <p:ph type="body" sz="quarter" idx="20" hasCustomPrompt="1"/>
          </p:nvPr>
        </p:nvSpPr>
        <p:spPr>
          <a:xfrm>
            <a:off x="8511394"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3" name="Content Placeholder 17">
            <a:extLst>
              <a:ext uri="{FF2B5EF4-FFF2-40B4-BE49-F238E27FC236}">
                <a16:creationId xmlns:a16="http://schemas.microsoft.com/office/drawing/2014/main" id="{C5F0DB16-E645-7C74-7C32-23E8EE01AF0C}"/>
              </a:ext>
            </a:extLst>
          </p:cNvPr>
          <p:cNvSpPr>
            <a:spLocks noGrp="1"/>
          </p:cNvSpPr>
          <p:nvPr>
            <p:ph sz="quarter" idx="21" hasCustomPrompt="1"/>
          </p:nvPr>
        </p:nvSpPr>
        <p:spPr>
          <a:xfrm>
            <a:off x="8511394"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15" name="Slide Number Placeholder 3">
            <a:extLst>
              <a:ext uri="{FF2B5EF4-FFF2-40B4-BE49-F238E27FC236}">
                <a16:creationId xmlns:a16="http://schemas.microsoft.com/office/drawing/2014/main" id="{F6FB74BA-819C-AC57-2F38-0E19BEA7B0D9}"/>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3">
                  <a:extLst>
                    <a:ext uri="{A12FA001-AC4F-418D-AE19-62706E023703}">
                      <ahyp:hlinkClr xmlns:ahyp="http://schemas.microsoft.com/office/drawing/2018/hyperlinkcolor" val="tx"/>
                    </a:ext>
                  </a:extLst>
                </a:hlinkClick>
              </a:rPr>
              <a:t>fptsoftware.com</a:t>
            </a:r>
            <a:r>
              <a:rPr lang="en-US" dirty="0">
                <a:hlinkClick r:id="rId3">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a:t>
            </a:fld>
            <a:endParaRPr lang="x-none"/>
          </a:p>
        </p:txBody>
      </p:sp>
    </p:spTree>
    <p:extLst>
      <p:ext uri="{BB962C8B-B14F-4D97-AF65-F5344CB8AC3E}">
        <p14:creationId xmlns:p14="http://schemas.microsoft.com/office/powerpoint/2010/main" val="3549057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Text Boxe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5" name="Rounded Rectangle 4">
            <a:extLst>
              <a:ext uri="{FF2B5EF4-FFF2-40B4-BE49-F238E27FC236}">
                <a16:creationId xmlns:a16="http://schemas.microsoft.com/office/drawing/2014/main" id="{728791E8-A13D-1613-126E-6C75604225AD}"/>
              </a:ext>
            </a:extLst>
          </p:cNvPr>
          <p:cNvSpPr/>
          <p:nvPr userDrawn="1"/>
        </p:nvSpPr>
        <p:spPr>
          <a:xfrm>
            <a:off x="525464" y="1970138"/>
            <a:ext cx="2681376" cy="4279469"/>
          </a:xfrm>
          <a:prstGeom prst="roundRect">
            <a:avLst>
              <a:gd name="adj" fmla="val 331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 name="Text Placeholder 17">
            <a:extLst>
              <a:ext uri="{FF2B5EF4-FFF2-40B4-BE49-F238E27FC236}">
                <a16:creationId xmlns:a16="http://schemas.microsoft.com/office/drawing/2014/main" id="{DACEB182-D2D5-AB2A-9A2C-AE854EB9272A}"/>
              </a:ext>
            </a:extLst>
          </p:cNvPr>
          <p:cNvSpPr>
            <a:spLocks noGrp="1"/>
          </p:cNvSpPr>
          <p:nvPr>
            <p:ph type="body" sz="quarter" idx="16" hasCustomPrompt="1"/>
          </p:nvPr>
        </p:nvSpPr>
        <p:spPr>
          <a:xfrm>
            <a:off x="725363"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Content Placeholder 17">
            <a:extLst>
              <a:ext uri="{FF2B5EF4-FFF2-40B4-BE49-F238E27FC236}">
                <a16:creationId xmlns:a16="http://schemas.microsoft.com/office/drawing/2014/main" id="{468B7479-9396-9762-9086-22BCCE57FEF4}"/>
              </a:ext>
            </a:extLst>
          </p:cNvPr>
          <p:cNvSpPr>
            <a:spLocks noGrp="1"/>
          </p:cNvSpPr>
          <p:nvPr>
            <p:ph sz="quarter" idx="17" hasCustomPrompt="1"/>
          </p:nvPr>
        </p:nvSpPr>
        <p:spPr>
          <a:xfrm>
            <a:off x="725363"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2" name="Rounded Rectangle 31">
            <a:extLst>
              <a:ext uri="{FF2B5EF4-FFF2-40B4-BE49-F238E27FC236}">
                <a16:creationId xmlns:a16="http://schemas.microsoft.com/office/drawing/2014/main" id="{AA5987A8-626D-9507-844E-4FCDEC4F4829}"/>
              </a:ext>
            </a:extLst>
          </p:cNvPr>
          <p:cNvSpPr/>
          <p:nvPr userDrawn="1"/>
        </p:nvSpPr>
        <p:spPr>
          <a:xfrm>
            <a:off x="3368102" y="1970138"/>
            <a:ext cx="2681376" cy="4279469"/>
          </a:xfrm>
          <a:prstGeom prst="roundRect">
            <a:avLst>
              <a:gd name="adj" fmla="val 3313"/>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3" name="Text Placeholder 17">
            <a:extLst>
              <a:ext uri="{FF2B5EF4-FFF2-40B4-BE49-F238E27FC236}">
                <a16:creationId xmlns:a16="http://schemas.microsoft.com/office/drawing/2014/main" id="{65C88D23-50AF-4659-B3BE-ACFA652D3128}"/>
              </a:ext>
            </a:extLst>
          </p:cNvPr>
          <p:cNvSpPr>
            <a:spLocks noGrp="1"/>
          </p:cNvSpPr>
          <p:nvPr>
            <p:ph type="body" sz="quarter" idx="18" hasCustomPrompt="1"/>
          </p:nvPr>
        </p:nvSpPr>
        <p:spPr>
          <a:xfrm>
            <a:off x="3568001"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4" name="Content Placeholder 17">
            <a:extLst>
              <a:ext uri="{FF2B5EF4-FFF2-40B4-BE49-F238E27FC236}">
                <a16:creationId xmlns:a16="http://schemas.microsoft.com/office/drawing/2014/main" id="{8B9CD09A-6A61-B2BB-3C25-2F58E822D134}"/>
              </a:ext>
            </a:extLst>
          </p:cNvPr>
          <p:cNvSpPr>
            <a:spLocks noGrp="1"/>
          </p:cNvSpPr>
          <p:nvPr>
            <p:ph sz="quarter" idx="19" hasCustomPrompt="1"/>
          </p:nvPr>
        </p:nvSpPr>
        <p:spPr>
          <a:xfrm>
            <a:off x="3568001"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5" name="Rounded Rectangle 34">
            <a:extLst>
              <a:ext uri="{FF2B5EF4-FFF2-40B4-BE49-F238E27FC236}">
                <a16:creationId xmlns:a16="http://schemas.microsoft.com/office/drawing/2014/main" id="{FFC48E58-80DE-352F-7580-F7BC3B199574}"/>
              </a:ext>
            </a:extLst>
          </p:cNvPr>
          <p:cNvSpPr/>
          <p:nvPr userDrawn="1"/>
        </p:nvSpPr>
        <p:spPr>
          <a:xfrm>
            <a:off x="6210740" y="1970138"/>
            <a:ext cx="2681376" cy="4279469"/>
          </a:xfrm>
          <a:prstGeom prst="roundRect">
            <a:avLst>
              <a:gd name="adj" fmla="val 3313"/>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6" name="Text Placeholder 17">
            <a:extLst>
              <a:ext uri="{FF2B5EF4-FFF2-40B4-BE49-F238E27FC236}">
                <a16:creationId xmlns:a16="http://schemas.microsoft.com/office/drawing/2014/main" id="{6B9422CF-D170-5BB5-551E-1D51BB9DC3BB}"/>
              </a:ext>
            </a:extLst>
          </p:cNvPr>
          <p:cNvSpPr>
            <a:spLocks noGrp="1"/>
          </p:cNvSpPr>
          <p:nvPr>
            <p:ph type="body" sz="quarter" idx="20" hasCustomPrompt="1"/>
          </p:nvPr>
        </p:nvSpPr>
        <p:spPr>
          <a:xfrm>
            <a:off x="6410639"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42B94F1B-584E-94EA-B800-93E4ADB90A36}"/>
              </a:ext>
            </a:extLst>
          </p:cNvPr>
          <p:cNvSpPr>
            <a:spLocks noGrp="1"/>
          </p:cNvSpPr>
          <p:nvPr>
            <p:ph sz="quarter" idx="21" hasCustomPrompt="1"/>
          </p:nvPr>
        </p:nvSpPr>
        <p:spPr>
          <a:xfrm>
            <a:off x="6410639"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8" name="Rounded Rectangle 37">
            <a:extLst>
              <a:ext uri="{FF2B5EF4-FFF2-40B4-BE49-F238E27FC236}">
                <a16:creationId xmlns:a16="http://schemas.microsoft.com/office/drawing/2014/main" id="{87779473-9AB9-E451-6ADB-DA7ADE7C24C9}"/>
              </a:ext>
            </a:extLst>
          </p:cNvPr>
          <p:cNvSpPr/>
          <p:nvPr userDrawn="1"/>
        </p:nvSpPr>
        <p:spPr>
          <a:xfrm>
            <a:off x="9053378" y="1970138"/>
            <a:ext cx="2681376" cy="4279469"/>
          </a:xfrm>
          <a:prstGeom prst="roundRect">
            <a:avLst>
              <a:gd name="adj" fmla="val 3313"/>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9" name="Text Placeholder 17">
            <a:extLst>
              <a:ext uri="{FF2B5EF4-FFF2-40B4-BE49-F238E27FC236}">
                <a16:creationId xmlns:a16="http://schemas.microsoft.com/office/drawing/2014/main" id="{DD3A72FD-60B6-A79C-EE90-C634BF0FC3F5}"/>
              </a:ext>
            </a:extLst>
          </p:cNvPr>
          <p:cNvSpPr>
            <a:spLocks noGrp="1"/>
          </p:cNvSpPr>
          <p:nvPr>
            <p:ph type="body" sz="quarter" idx="22" hasCustomPrompt="1"/>
          </p:nvPr>
        </p:nvSpPr>
        <p:spPr>
          <a:xfrm>
            <a:off x="9253277"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0" name="Content Placeholder 17">
            <a:extLst>
              <a:ext uri="{FF2B5EF4-FFF2-40B4-BE49-F238E27FC236}">
                <a16:creationId xmlns:a16="http://schemas.microsoft.com/office/drawing/2014/main" id="{1166C567-ABC2-8421-11DF-946603676BE0}"/>
              </a:ext>
            </a:extLst>
          </p:cNvPr>
          <p:cNvSpPr>
            <a:spLocks noGrp="1"/>
          </p:cNvSpPr>
          <p:nvPr>
            <p:ph sz="quarter" idx="23" hasCustomPrompt="1"/>
          </p:nvPr>
        </p:nvSpPr>
        <p:spPr>
          <a:xfrm>
            <a:off x="9253277"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16" name="Slide Number Placeholder 3">
            <a:extLst>
              <a:ext uri="{FF2B5EF4-FFF2-40B4-BE49-F238E27FC236}">
                <a16:creationId xmlns:a16="http://schemas.microsoft.com/office/drawing/2014/main" id="{6745B65F-156F-3701-5A0C-CD7056EBD5D4}"/>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FA9060B-29CD-B346-87D3-220549FFE0D4}" type="slidenum">
              <a:rPr lang="en-US" smtClean="0"/>
              <a:pPr/>
              <a:t>‹#›</a:t>
            </a:fld>
            <a:endParaRPr lang="x-none"/>
          </a:p>
        </p:txBody>
      </p:sp>
    </p:spTree>
    <p:extLst>
      <p:ext uri="{BB962C8B-B14F-4D97-AF65-F5344CB8AC3E}">
        <p14:creationId xmlns:p14="http://schemas.microsoft.com/office/powerpoint/2010/main" val="3523373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theme" Target="../theme/theme2.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2637405"/>
            <a:ext cx="10515600" cy="1325563"/>
          </a:xfrm>
          <a:prstGeom prst="rect">
            <a:avLst/>
          </a:prstGeom>
        </p:spPr>
        <p:txBody>
          <a:bodyPr vert="horz" lIns="91440" tIns="45720" rIns="91440" bIns="45720" rtlCol="0" anchor="ctr">
            <a:normAutofit/>
          </a:bodyPr>
          <a:lstStyle/>
          <a:p>
            <a:r>
              <a:rPr lang="en-US" dirty="0"/>
              <a:t>FPT SOFTWARE – SLIDE MASTER</a:t>
            </a:r>
          </a:p>
        </p:txBody>
      </p:sp>
    </p:spTree>
    <p:extLst>
      <p:ext uri="{BB962C8B-B14F-4D97-AF65-F5344CB8AC3E}">
        <p14:creationId xmlns:p14="http://schemas.microsoft.com/office/powerpoint/2010/main" val="2455494593"/>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7" r:id="rId3"/>
    <p:sldLayoutId id="2147483650" r:id="rId4"/>
    <p:sldLayoutId id="2147483702" r:id="rId5"/>
    <p:sldLayoutId id="2147483696" r:id="rId6"/>
    <p:sldLayoutId id="2147483700" r:id="rId7"/>
    <p:sldLayoutId id="2147483708" r:id="rId8"/>
    <p:sldLayoutId id="2147483709" r:id="rId9"/>
    <p:sldLayoutId id="2147483701" r:id="rId10"/>
    <p:sldLayoutId id="2147483698" r:id="rId11"/>
    <p:sldLayoutId id="2147483699" r:id="rId12"/>
    <p:sldLayoutId id="2147483706" r:id="rId13"/>
    <p:sldLayoutId id="2147483704" r:id="rId14"/>
    <p:sldLayoutId id="2147483705" r:id="rId15"/>
    <p:sldLayoutId id="2147483707" r:id="rId16"/>
    <p:sldLayoutId id="2147483703" r:id="rId17"/>
    <p:sldLayoutId id="2147483710" r:id="rId18"/>
    <p:sldLayoutId id="2147483712" r:id="rId19"/>
    <p:sldLayoutId id="2147483713" r:id="rId20"/>
    <p:sldLayoutId id="2147483740" r:id="rId21"/>
    <p:sldLayoutId id="2147483738" r:id="rId22"/>
    <p:sldLayoutId id="2147483741" r:id="rId23"/>
    <p:sldLayoutId id="2147483739" r:id="rId24"/>
    <p:sldLayoutId id="2147483711" r:id="rId25"/>
    <p:sldLayoutId id="2147483663" r:id="rId26"/>
    <p:sldLayoutId id="2147483653" r:id="rId27"/>
  </p:sldLayoutIdLst>
  <p:hf hdr="0" dt="0"/>
  <p:txStyles>
    <p:titleStyle>
      <a:lvl1pPr algn="ctr" defTabSz="914400" rtl="0" eaLnBrk="1" latinLnBrk="0" hangingPunct="1">
        <a:lnSpc>
          <a:spcPct val="90000"/>
        </a:lnSpc>
        <a:spcBef>
          <a:spcPct val="0"/>
        </a:spcBef>
        <a:buNone/>
        <a:defRPr sz="4400" b="1" kern="1200" baseline="0">
          <a:solidFill>
            <a:schemeClr val="tx1"/>
          </a:solidFill>
          <a:latin typeface="BR Omega V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2637405"/>
            <a:ext cx="10515600" cy="1325563"/>
          </a:xfrm>
          <a:prstGeom prst="rect">
            <a:avLst/>
          </a:prstGeom>
        </p:spPr>
        <p:txBody>
          <a:bodyPr vert="horz" lIns="91440" tIns="45720" rIns="91440" bIns="45720" rtlCol="0" anchor="ctr">
            <a:normAutofit/>
          </a:bodyPr>
          <a:lstStyle/>
          <a:p>
            <a:r>
              <a:rPr lang="en-US" dirty="0"/>
              <a:t>FPT SOFTWARE – SLIDE MASTER</a:t>
            </a:r>
          </a:p>
        </p:txBody>
      </p:sp>
    </p:spTree>
    <p:extLst>
      <p:ext uri="{BB962C8B-B14F-4D97-AF65-F5344CB8AC3E}">
        <p14:creationId xmlns:p14="http://schemas.microsoft.com/office/powerpoint/2010/main" val="521224625"/>
      </p:ext>
    </p:extLst>
  </p:cSld>
  <p:clrMap bg1="lt1" tx1="dk1" bg2="lt2" tx2="dk2" accent1="accent1" accent2="accent2" accent3="accent3" accent4="accent4" accent5="accent5" accent6="accent6" hlink="hlink" folHlink="folHlink"/>
  <p:sldLayoutIdLst>
    <p:sldLayoutId id="2147483736" r:id="rId1"/>
    <p:sldLayoutId id="2147483716" r:id="rId2"/>
    <p:sldLayoutId id="2147483717" r:id="rId3"/>
    <p:sldLayoutId id="2147483737"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5" r:id="rId17"/>
  </p:sldLayoutIdLst>
  <p:hf hdr="0" dt="0"/>
  <p:txStyles>
    <p:titleStyle>
      <a:lvl1pPr algn="ctr" defTabSz="914400" rtl="0" eaLnBrk="1" latinLnBrk="0" hangingPunct="1">
        <a:lnSpc>
          <a:spcPct val="90000"/>
        </a:lnSpc>
        <a:spcBef>
          <a:spcPct val="0"/>
        </a:spcBef>
        <a:buNone/>
        <a:defRPr sz="4400" b="1" kern="1200" baseline="0">
          <a:solidFill>
            <a:schemeClr val="tx1"/>
          </a:solidFill>
          <a:latin typeface="BR Omega V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hyperlink" Target="http://fptsoftware.com/" TargetMode="Externa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97B640FA-F08B-310E-70E4-847F9DAF9684}"/>
              </a:ext>
            </a:extLst>
          </p:cNvPr>
          <p:cNvPicPr>
            <a:picLocks noGrp="1" noChangeAspect="1"/>
          </p:cNvPicPr>
          <p:nvPr>
            <p:ph type="pic" sz="quarter" idx="4294967295"/>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itle 2">
            <a:extLst>
              <a:ext uri="{FF2B5EF4-FFF2-40B4-BE49-F238E27FC236}">
                <a16:creationId xmlns:a16="http://schemas.microsoft.com/office/drawing/2014/main" id="{C3155E14-342A-C90B-D751-075E55A14AC5}"/>
              </a:ext>
            </a:extLst>
          </p:cNvPr>
          <p:cNvSpPr>
            <a:spLocks noGrp="1"/>
          </p:cNvSpPr>
          <p:nvPr>
            <p:ph type="title"/>
          </p:nvPr>
        </p:nvSpPr>
        <p:spPr>
          <a:xfrm>
            <a:off x="759599" y="1567219"/>
            <a:ext cx="9206204" cy="3062654"/>
          </a:xfrm>
        </p:spPr>
        <p:txBody>
          <a:bodyPr/>
          <a:lstStyle/>
          <a:p>
            <a:r>
              <a:rPr lang="en-US" dirty="0"/>
              <a:t>PROPOSAL </a:t>
            </a:r>
            <a:br>
              <a:rPr lang="en-US" dirty="0"/>
            </a:br>
            <a:r>
              <a:rPr lang="en-US" dirty="0"/>
              <a:t>HACKATHON </a:t>
            </a:r>
            <a:endParaRPr lang="en-VN" dirty="0"/>
          </a:p>
        </p:txBody>
      </p:sp>
      <p:sp>
        <p:nvSpPr>
          <p:cNvPr id="5" name="Text Placeholder 4">
            <a:extLst>
              <a:ext uri="{FF2B5EF4-FFF2-40B4-BE49-F238E27FC236}">
                <a16:creationId xmlns:a16="http://schemas.microsoft.com/office/drawing/2014/main" id="{69C0A740-7A25-3DCF-F646-7189CC857E8A}"/>
              </a:ext>
            </a:extLst>
          </p:cNvPr>
          <p:cNvSpPr>
            <a:spLocks noGrp="1"/>
          </p:cNvSpPr>
          <p:nvPr>
            <p:ph type="body" sz="quarter" idx="13"/>
          </p:nvPr>
        </p:nvSpPr>
        <p:spPr/>
        <p:txBody>
          <a:bodyPr/>
          <a:lstStyle/>
          <a:p>
            <a:r>
              <a:rPr lang="en-VN" dirty="0"/>
              <a:t>Hanoi, Jan </a:t>
            </a:r>
            <a:r>
              <a:rPr lang="en-US" dirty="0"/>
              <a:t>05</a:t>
            </a:r>
            <a:r>
              <a:rPr lang="en-VN" baseline="30000" dirty="0"/>
              <a:t>th</a:t>
            </a:r>
            <a:r>
              <a:rPr lang="en-VN" dirty="0"/>
              <a:t> 202</a:t>
            </a:r>
            <a:r>
              <a:rPr lang="en-US" dirty="0"/>
              <a:t>6</a:t>
            </a:r>
            <a:endParaRPr lang="en-VN" dirty="0"/>
          </a:p>
        </p:txBody>
      </p:sp>
      <p:pic>
        <p:nvPicPr>
          <p:cNvPr id="9" name="Picture 8">
            <a:extLst>
              <a:ext uri="{FF2B5EF4-FFF2-40B4-BE49-F238E27FC236}">
                <a16:creationId xmlns:a16="http://schemas.microsoft.com/office/drawing/2014/main" id="{1E263A9C-8DC7-E5C3-B9CA-702272FBD164}"/>
              </a:ext>
            </a:extLst>
          </p:cNvPr>
          <p:cNvPicPr>
            <a:picLocks noChangeAspect="1"/>
          </p:cNvPicPr>
          <p:nvPr/>
        </p:nvPicPr>
        <p:blipFill>
          <a:blip r:embed="rId3" cstate="print">
            <a:extLst>
              <a:ext uri="{28A0092B-C50C-407E-A947-70E740481C1C}">
                <a14:useLocalDpi xmlns:a14="http://schemas.microsoft.com/office/drawing/2010/main" val="0"/>
              </a:ext>
            </a:extLst>
          </a:blip>
          <a:srcRect l="32543" t="34007" r="32543" b="34007"/>
          <a:stretch/>
        </p:blipFill>
        <p:spPr>
          <a:xfrm>
            <a:off x="759599" y="704334"/>
            <a:ext cx="940168" cy="610517"/>
          </a:xfrm>
          <a:prstGeom prst="rect">
            <a:avLst/>
          </a:prstGeom>
        </p:spPr>
      </p:pic>
      <p:sp>
        <p:nvSpPr>
          <p:cNvPr id="7" name="Text Placeholder 26">
            <a:extLst>
              <a:ext uri="{FF2B5EF4-FFF2-40B4-BE49-F238E27FC236}">
                <a16:creationId xmlns:a16="http://schemas.microsoft.com/office/drawing/2014/main" id="{81AF30DB-F242-D9B9-FC55-01F099C1EF3C}"/>
              </a:ext>
            </a:extLst>
          </p:cNvPr>
          <p:cNvSpPr>
            <a:spLocks noGrp="1"/>
          </p:cNvSpPr>
          <p:nvPr>
            <p:ph type="body" sz="quarter" idx="11"/>
          </p:nvPr>
        </p:nvSpPr>
        <p:spPr>
          <a:xfrm>
            <a:off x="892301" y="3429000"/>
            <a:ext cx="4470400" cy="512763"/>
          </a:xfrm>
        </p:spPr>
        <p:txBody>
          <a:bodyPr/>
          <a:lstStyle/>
          <a:p>
            <a:r>
              <a:rPr lang="en-VN" dirty="0"/>
              <a:t>202</a:t>
            </a:r>
            <a:r>
              <a:rPr lang="en-US" dirty="0"/>
              <a:t>6</a:t>
            </a:r>
            <a:endParaRPr lang="en-VN" dirty="0"/>
          </a:p>
        </p:txBody>
      </p:sp>
    </p:spTree>
    <p:extLst>
      <p:ext uri="{BB962C8B-B14F-4D97-AF65-F5344CB8AC3E}">
        <p14:creationId xmlns:p14="http://schemas.microsoft.com/office/powerpoint/2010/main" val="57520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E61B6-7578-32D3-EA8D-70FFA491BB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99A221-E0DA-F634-386C-5A2E2A976144}"/>
              </a:ext>
            </a:extLst>
          </p:cNvPr>
          <p:cNvSpPr>
            <a:spLocks noGrp="1"/>
          </p:cNvSpPr>
          <p:nvPr>
            <p:ph type="title"/>
          </p:nvPr>
        </p:nvSpPr>
        <p:spPr/>
        <p:txBody>
          <a:bodyPr/>
          <a:lstStyle/>
          <a:p>
            <a:r>
              <a:rPr lang="en-US" dirty="0"/>
              <a:t>TẦM NHÌN CỦA ĐỘI</a:t>
            </a:r>
            <a:endParaRPr lang="en-VN" dirty="0"/>
          </a:p>
        </p:txBody>
      </p:sp>
      <p:sp>
        <p:nvSpPr>
          <p:cNvPr id="4" name="Text 2">
            <a:extLst>
              <a:ext uri="{FF2B5EF4-FFF2-40B4-BE49-F238E27FC236}">
                <a16:creationId xmlns:a16="http://schemas.microsoft.com/office/drawing/2014/main" id="{BD091C1D-A534-320B-59AA-4D4782BB3384}"/>
              </a:ext>
            </a:extLst>
          </p:cNvPr>
          <p:cNvSpPr/>
          <p:nvPr/>
        </p:nvSpPr>
        <p:spPr>
          <a:xfrm>
            <a:off x="838200" y="1293495"/>
            <a:ext cx="10515600" cy="731520"/>
          </a:xfrm>
          <a:prstGeom prst="rect">
            <a:avLst/>
          </a:prstGeom>
          <a:noFill/>
          <a:ln/>
        </p:spPr>
        <p:txBody>
          <a:bodyPr wrap="square" lIns="0" tIns="0" rIns="0" bIns="0" rtlCol="0" anchor="ctr"/>
          <a:lstStyle/>
          <a:p>
            <a:pPr marL="0" indent="0">
              <a:buNone/>
            </a:pPr>
            <a:r>
              <a:rPr lang="en-US" sz="3400" b="1">
                <a:latin typeface="+mj-lt" pitchFamily="34" charset="0"/>
                <a:ea typeface="Trebuchet MS" pitchFamily="34" charset="-122"/>
                <a:cs typeface="Trebuchet MS" pitchFamily="34" charset="-120"/>
              </a:rPr>
              <a:t>Nếu đi tiếp sau hackathon</a:t>
            </a:r>
            <a:endParaRPr lang="en-US" sz="3400" dirty="0"/>
          </a:p>
        </p:txBody>
      </p:sp>
      <p:sp>
        <p:nvSpPr>
          <p:cNvPr id="5" name="Text 3">
            <a:extLst>
              <a:ext uri="{FF2B5EF4-FFF2-40B4-BE49-F238E27FC236}">
                <a16:creationId xmlns:a16="http://schemas.microsoft.com/office/drawing/2014/main" id="{17C4F66C-942A-1AD3-131D-A8BC37B0FB41}"/>
              </a:ext>
            </a:extLst>
          </p:cNvPr>
          <p:cNvSpPr/>
          <p:nvPr/>
        </p:nvSpPr>
        <p:spPr>
          <a:xfrm>
            <a:off x="883920" y="2390775"/>
            <a:ext cx="10424160" cy="365760"/>
          </a:xfrm>
          <a:prstGeom prst="rect">
            <a:avLst/>
          </a:prstGeom>
          <a:noFill/>
          <a:ln/>
        </p:spPr>
        <p:txBody>
          <a:bodyPr wrap="square" lIns="0" tIns="0" rIns="0" bIns="0" rtlCol="0" anchor="ctr"/>
          <a:lstStyle/>
          <a:p>
            <a:pPr marL="0" indent="0">
              <a:buNone/>
            </a:pPr>
            <a:r>
              <a:rPr lang="en-US" sz="1700" b="1" dirty="0">
                <a:latin typeface="+mj-lt"/>
                <a:ea typeface="Trebuchet MS" pitchFamily="34" charset="-122"/>
                <a:cs typeface="Trebuchet MS" pitchFamily="34" charset="-120"/>
              </a:rPr>
              <a:t>Phục vụ ai</a:t>
            </a:r>
            <a:endParaRPr lang="en-US" sz="1700" dirty="0">
              <a:latin typeface="+mj-lt"/>
            </a:endParaRPr>
          </a:p>
        </p:txBody>
      </p:sp>
      <p:sp>
        <p:nvSpPr>
          <p:cNvPr id="6" name="Text 4">
            <a:extLst>
              <a:ext uri="{FF2B5EF4-FFF2-40B4-BE49-F238E27FC236}">
                <a16:creationId xmlns:a16="http://schemas.microsoft.com/office/drawing/2014/main" id="{869B126B-3F28-07F9-147C-E51B8DD0FA20}"/>
              </a:ext>
            </a:extLst>
          </p:cNvPr>
          <p:cNvSpPr/>
          <p:nvPr/>
        </p:nvSpPr>
        <p:spPr>
          <a:xfrm>
            <a:off x="883920" y="2756535"/>
            <a:ext cx="10241280" cy="594360"/>
          </a:xfrm>
          <a:prstGeom prst="rect">
            <a:avLst/>
          </a:prstGeom>
          <a:noFill/>
          <a:ln/>
        </p:spPr>
        <p:txBody>
          <a:bodyPr wrap="square" lIns="0" tIns="0" rIns="0" bIns="0" rtlCol="0" anchor="ctr"/>
          <a:lstStyle/>
          <a:p>
            <a:r>
              <a:rPr lang="en-US" sz="1500" dirty="0">
                <a:latin typeface="+mj-lt" pitchFamily="34" charset="0"/>
                <a:ea typeface="Calibri" pitchFamily="34" charset="-122"/>
                <a:cs typeface="Calibri" pitchFamily="34" charset="-120"/>
              </a:rPr>
              <a:t>Các OEM, </a:t>
            </a:r>
            <a:r>
              <a:rPr lang="en-US" sz="1500" dirty="0" err="1">
                <a:latin typeface="+mj-lt" pitchFamily="34" charset="0"/>
                <a:ea typeface="Calibri" pitchFamily="34" charset="-122"/>
                <a:cs typeface="Calibri" pitchFamily="34" charset="-120"/>
              </a:rPr>
              <a:t>nhà</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cung</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cấp</a:t>
            </a:r>
            <a:r>
              <a:rPr lang="en-US" sz="1500" dirty="0">
                <a:latin typeface="+mj-lt" pitchFamily="34" charset="0"/>
                <a:ea typeface="Calibri" pitchFamily="34" charset="-122"/>
                <a:cs typeface="Calibri" pitchFamily="34" charset="-120"/>
              </a:rPr>
              <a:t> Tier-1 </a:t>
            </a:r>
            <a:r>
              <a:rPr lang="en-US" sz="1500" dirty="0" err="1">
                <a:latin typeface="+mj-lt" pitchFamily="34" charset="0"/>
                <a:ea typeface="Calibri" pitchFamily="34" charset="-122"/>
                <a:cs typeface="Calibri" pitchFamily="34" charset="-120"/>
              </a:rPr>
              <a:t>đang</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chuyển</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đổi</a:t>
            </a:r>
            <a:r>
              <a:rPr lang="en-US" sz="1500" dirty="0">
                <a:latin typeface="+mj-lt" pitchFamily="34" charset="0"/>
                <a:ea typeface="Calibri" pitchFamily="34" charset="-122"/>
                <a:cs typeface="Calibri" pitchFamily="34" charset="-120"/>
              </a:rPr>
              <a:t> sang </a:t>
            </a:r>
            <a:r>
              <a:rPr lang="en-US" sz="1500" dirty="0" err="1">
                <a:latin typeface="+mj-lt" pitchFamily="34" charset="0"/>
                <a:ea typeface="Calibri" pitchFamily="34" charset="-122"/>
                <a:cs typeface="Calibri" pitchFamily="34" charset="-120"/>
              </a:rPr>
              <a:t>kiến</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trúc</a:t>
            </a:r>
            <a:r>
              <a:rPr lang="en-US" sz="1500" dirty="0">
                <a:latin typeface="+mj-lt" pitchFamily="34" charset="0"/>
                <a:ea typeface="Calibri" pitchFamily="34" charset="-122"/>
                <a:cs typeface="Calibri" pitchFamily="34" charset="-120"/>
              </a:rPr>
              <a:t> Zonal / Central Compute, </a:t>
            </a:r>
            <a:r>
              <a:rPr lang="en-US" sz="1500" dirty="0" err="1">
                <a:latin typeface="+mj-lt" pitchFamily="34" charset="0"/>
                <a:ea typeface="Calibri" pitchFamily="34" charset="-122"/>
                <a:cs typeface="Calibri" pitchFamily="34" charset="-120"/>
              </a:rPr>
              <a:t>cần</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một</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trạm</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trung</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chuyển</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dữ</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liệu</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tốc</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độ</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cao</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không</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phụ</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thuộc</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phần</a:t>
            </a:r>
            <a:r>
              <a:rPr lang="en-US" sz="1500" dirty="0">
                <a:latin typeface="+mj-lt" pitchFamily="34" charset="0"/>
                <a:ea typeface="Calibri" pitchFamily="34" charset="-122"/>
                <a:cs typeface="Calibri" pitchFamily="34" charset="-120"/>
              </a:rPr>
              <a:t> </a:t>
            </a:r>
            <a:r>
              <a:rPr lang="en-US" sz="1500" dirty="0" err="1">
                <a:latin typeface="+mj-lt" pitchFamily="34" charset="0"/>
                <a:ea typeface="Calibri" pitchFamily="34" charset="-122"/>
                <a:cs typeface="Calibri" pitchFamily="34" charset="-120"/>
              </a:rPr>
              <a:t>cứng</a:t>
            </a:r>
            <a:r>
              <a:rPr lang="en-US" sz="1500" dirty="0">
                <a:latin typeface="+mj-lt" pitchFamily="34" charset="0"/>
                <a:ea typeface="Calibri" pitchFamily="34" charset="-122"/>
                <a:cs typeface="Calibri" pitchFamily="34" charset="-120"/>
              </a:rPr>
              <a:t>.</a:t>
            </a:r>
            <a:endParaRPr lang="en-US" sz="1500" dirty="0"/>
          </a:p>
        </p:txBody>
      </p:sp>
      <p:sp>
        <p:nvSpPr>
          <p:cNvPr id="7" name="Text 5">
            <a:extLst>
              <a:ext uri="{FF2B5EF4-FFF2-40B4-BE49-F238E27FC236}">
                <a16:creationId xmlns:a16="http://schemas.microsoft.com/office/drawing/2014/main" id="{69C002B2-9FAC-96AB-F95A-51020FDE0ECA}"/>
              </a:ext>
            </a:extLst>
          </p:cNvPr>
          <p:cNvSpPr/>
          <p:nvPr/>
        </p:nvSpPr>
        <p:spPr>
          <a:xfrm>
            <a:off x="883920" y="3533775"/>
            <a:ext cx="10424160" cy="365760"/>
          </a:xfrm>
          <a:prstGeom prst="rect">
            <a:avLst/>
          </a:prstGeom>
          <a:noFill/>
          <a:ln/>
        </p:spPr>
        <p:txBody>
          <a:bodyPr wrap="square" lIns="0" tIns="0" rIns="0" bIns="0" rtlCol="0" anchor="ctr"/>
          <a:lstStyle/>
          <a:p>
            <a:pPr marL="0" indent="0">
              <a:buNone/>
            </a:pPr>
            <a:r>
              <a:rPr lang="en-US" sz="1700" b="1">
                <a:latin typeface="+mj-lt" pitchFamily="34" charset="0"/>
                <a:ea typeface="Trebuchet MS" pitchFamily="34" charset="-122"/>
                <a:cs typeface="Trebuchet MS" pitchFamily="34" charset="-120"/>
              </a:rPr>
              <a:t>Vì sao đáng làm tiếp</a:t>
            </a:r>
            <a:endParaRPr lang="en-US" sz="1700" dirty="0"/>
          </a:p>
        </p:txBody>
      </p:sp>
      <p:sp>
        <p:nvSpPr>
          <p:cNvPr id="8" name="Text 6">
            <a:extLst>
              <a:ext uri="{FF2B5EF4-FFF2-40B4-BE49-F238E27FC236}">
                <a16:creationId xmlns:a16="http://schemas.microsoft.com/office/drawing/2014/main" id="{F6857CBB-6CA9-DEC1-2804-E1AF4EC2481C}"/>
              </a:ext>
            </a:extLst>
          </p:cNvPr>
          <p:cNvSpPr/>
          <p:nvPr/>
        </p:nvSpPr>
        <p:spPr>
          <a:xfrm>
            <a:off x="883920" y="3899535"/>
            <a:ext cx="10241280" cy="594360"/>
          </a:xfrm>
          <a:prstGeom prst="rect">
            <a:avLst/>
          </a:prstGeom>
          <a:noFill/>
          <a:ln/>
        </p:spPr>
        <p:txBody>
          <a:bodyPr wrap="square" lIns="0" tIns="0" rIns="0" bIns="0" rtlCol="0" anchor="ctr"/>
          <a:lstStyle/>
          <a:p>
            <a:r>
              <a:rPr lang="vi-VN" sz="1500" dirty="0">
                <a:latin typeface="+mj-lt" pitchFamily="34" charset="0"/>
                <a:ea typeface="Calibri" pitchFamily="34" charset="-122"/>
                <a:cs typeface="Calibri" pitchFamily="34" charset="-120"/>
              </a:rPr>
              <a:t>Gateway này là "</a:t>
            </a:r>
            <a:r>
              <a:rPr lang="vi-VN" sz="1500" b="1" dirty="0">
                <a:latin typeface="+mj-lt" pitchFamily="34" charset="0"/>
                <a:ea typeface="Calibri" pitchFamily="34" charset="-122"/>
                <a:cs typeface="Calibri" pitchFamily="34" charset="-120"/>
              </a:rPr>
              <a:t>xương sống</a:t>
            </a:r>
            <a:r>
              <a:rPr lang="vi-VN" sz="1500" dirty="0">
                <a:latin typeface="+mj-lt" pitchFamily="34" charset="0"/>
                <a:ea typeface="Calibri" pitchFamily="34" charset="-122"/>
                <a:cs typeface="Calibri" pitchFamily="34" charset="-120"/>
              </a:rPr>
              <a:t>" của Software-Defined Vehicle (SDV). Mở được nút thắt dữ liệu hỗn hợp (CAN + SOME/IP) là tiền đề bắt buộc để triển khai OTA và Remote Diagnostics một cách an toàn.</a:t>
            </a:r>
            <a:endParaRPr lang="en-US" sz="1500" dirty="0"/>
          </a:p>
        </p:txBody>
      </p:sp>
      <p:sp>
        <p:nvSpPr>
          <p:cNvPr id="9" name="Text 7">
            <a:extLst>
              <a:ext uri="{FF2B5EF4-FFF2-40B4-BE49-F238E27FC236}">
                <a16:creationId xmlns:a16="http://schemas.microsoft.com/office/drawing/2014/main" id="{BA63BF32-E891-8021-255A-55E1A96B0DF4}"/>
              </a:ext>
            </a:extLst>
          </p:cNvPr>
          <p:cNvSpPr/>
          <p:nvPr/>
        </p:nvSpPr>
        <p:spPr>
          <a:xfrm>
            <a:off x="883920" y="4676775"/>
            <a:ext cx="10424160" cy="365760"/>
          </a:xfrm>
          <a:prstGeom prst="rect">
            <a:avLst/>
          </a:prstGeom>
          <a:noFill/>
          <a:ln/>
        </p:spPr>
        <p:txBody>
          <a:bodyPr wrap="square" lIns="0" tIns="0" rIns="0" bIns="0" rtlCol="0" anchor="ctr"/>
          <a:lstStyle/>
          <a:p>
            <a:pPr marL="0" indent="0">
              <a:buNone/>
            </a:pPr>
            <a:r>
              <a:rPr lang="en-US" sz="1700" b="1">
                <a:latin typeface="+mj-lt" pitchFamily="34" charset="0"/>
                <a:ea typeface="Trebuchet MS" pitchFamily="34" charset="-122"/>
                <a:cs typeface="Trebuchet MS" pitchFamily="34" charset="-120"/>
              </a:rPr>
              <a:t>Bước tiếp theo</a:t>
            </a:r>
            <a:endParaRPr lang="en-US" sz="1700" dirty="0"/>
          </a:p>
        </p:txBody>
      </p:sp>
      <p:sp>
        <p:nvSpPr>
          <p:cNvPr id="10" name="Text 8">
            <a:extLst>
              <a:ext uri="{FF2B5EF4-FFF2-40B4-BE49-F238E27FC236}">
                <a16:creationId xmlns:a16="http://schemas.microsoft.com/office/drawing/2014/main" id="{6F02C826-26E2-337A-D218-8715D5EC3C01}"/>
              </a:ext>
            </a:extLst>
          </p:cNvPr>
          <p:cNvSpPr/>
          <p:nvPr/>
        </p:nvSpPr>
        <p:spPr>
          <a:xfrm>
            <a:off x="883920" y="5042535"/>
            <a:ext cx="10241280" cy="594360"/>
          </a:xfrm>
          <a:prstGeom prst="rect">
            <a:avLst/>
          </a:prstGeom>
          <a:noFill/>
          <a:ln/>
        </p:spPr>
        <p:txBody>
          <a:bodyPr wrap="square" lIns="0" tIns="0" rIns="0" bIns="0" rtlCol="0" anchor="ctr"/>
          <a:lstStyle/>
          <a:p>
            <a:r>
              <a:rPr lang="vi-VN" sz="1500" dirty="0">
                <a:latin typeface="+mj-lt" pitchFamily="34" charset="0"/>
                <a:ea typeface="Calibri" pitchFamily="34" charset="-122"/>
                <a:cs typeface="Calibri" pitchFamily="34" charset="-120"/>
              </a:rPr>
              <a:t>Tích hợp Edge AI (TinyML) trực tiếp vào Gateway để thực hiện Smart Filtering </a:t>
            </a:r>
            <a:r>
              <a:rPr lang="en-US" sz="1500" dirty="0">
                <a:latin typeface="+mj-lt" pitchFamily="34" charset="0"/>
                <a:ea typeface="Calibri" pitchFamily="34" charset="-122"/>
                <a:cs typeface="Calibri" pitchFamily="34" charset="-120"/>
              </a:rPr>
              <a:t>-</a:t>
            </a:r>
            <a:r>
              <a:rPr lang="vi-VN" sz="1500" dirty="0">
                <a:latin typeface="+mj-lt" pitchFamily="34" charset="0"/>
                <a:ea typeface="Calibri" pitchFamily="34" charset="-122"/>
                <a:cs typeface="Calibri" pitchFamily="34" charset="-120"/>
              </a:rPr>
              <a:t> tự động nhận diện dữ liệu bất thường (anomaly) để chỉ kích hoạt stream băng thông cao khi cần, tiết kiệm chi phí viễn thông cho hệ thống Fleet.</a:t>
            </a:r>
            <a:endParaRPr lang="en-US" sz="1500" dirty="0"/>
          </a:p>
        </p:txBody>
      </p:sp>
      <p:sp>
        <p:nvSpPr>
          <p:cNvPr id="11" name="Text 9">
            <a:extLst>
              <a:ext uri="{FF2B5EF4-FFF2-40B4-BE49-F238E27FC236}">
                <a16:creationId xmlns:a16="http://schemas.microsoft.com/office/drawing/2014/main" id="{981A5E0C-9218-3EA5-D718-E090140B9A80}"/>
              </a:ext>
            </a:extLst>
          </p:cNvPr>
          <p:cNvSpPr/>
          <p:nvPr/>
        </p:nvSpPr>
        <p:spPr>
          <a:xfrm>
            <a:off x="883920" y="5911215"/>
            <a:ext cx="10058400" cy="320040"/>
          </a:xfrm>
          <a:prstGeom prst="rect">
            <a:avLst/>
          </a:prstGeom>
          <a:noFill/>
          <a:ln/>
        </p:spPr>
        <p:txBody>
          <a:bodyPr wrap="square" lIns="0" tIns="0" rIns="0" bIns="0" rtlCol="0" anchor="ctr"/>
          <a:lstStyle/>
          <a:p>
            <a:pPr marL="0" indent="0">
              <a:buNone/>
            </a:pPr>
            <a:r>
              <a:rPr lang="en-US" sz="1150" i="1">
                <a:latin typeface="+mj-lt" pitchFamily="34" charset="0"/>
                <a:ea typeface="Calibri" pitchFamily="34" charset="-122"/>
                <a:cs typeface="Calibri" pitchFamily="34" charset="-120"/>
              </a:rPr>
              <a:t>Vòng 1 không bắt buộc business model chi tiết — để mở là được.</a:t>
            </a:r>
            <a:endParaRPr lang="en-US" sz="1150" dirty="0"/>
          </a:p>
        </p:txBody>
      </p:sp>
    </p:spTree>
    <p:extLst>
      <p:ext uri="{BB962C8B-B14F-4D97-AF65-F5344CB8AC3E}">
        <p14:creationId xmlns:p14="http://schemas.microsoft.com/office/powerpoint/2010/main" val="1533207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06F6C66-569E-8B05-E5EC-89C847BEC423}"/>
              </a:ext>
            </a:extLst>
          </p:cNvPr>
          <p:cNvSpPr>
            <a:spLocks noGrp="1"/>
          </p:cNvSpPr>
          <p:nvPr>
            <p:ph type="body" sz="quarter" idx="10"/>
          </p:nvPr>
        </p:nvSpPr>
        <p:spPr/>
        <p:txBody>
          <a:bodyPr/>
          <a:lstStyle/>
          <a:p>
            <a:r>
              <a:rPr lang="en-VN" dirty="0"/>
              <a:t>THANK YOU!</a:t>
            </a:r>
          </a:p>
        </p:txBody>
      </p:sp>
      <p:sp>
        <p:nvSpPr>
          <p:cNvPr id="9" name="Text Placeholder 8">
            <a:extLst>
              <a:ext uri="{FF2B5EF4-FFF2-40B4-BE49-F238E27FC236}">
                <a16:creationId xmlns:a16="http://schemas.microsoft.com/office/drawing/2014/main" id="{EC2520D7-2BAE-D8EF-0F33-2CFEF5C69A29}"/>
              </a:ext>
            </a:extLst>
          </p:cNvPr>
          <p:cNvSpPr>
            <a:spLocks noGrp="1"/>
          </p:cNvSpPr>
          <p:nvPr>
            <p:ph type="body" sz="quarter" idx="11"/>
          </p:nvPr>
        </p:nvSpPr>
        <p:spPr/>
        <p: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b="1" i="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t>FPT Software Company Limited</a:t>
            </a:r>
            <a:endParaRPr kumimoji="0" lang="en-US" b="0" i="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endParaRPr>
          </a:p>
          <a:p>
            <a:pPr>
              <a:lnSpc>
                <a:spcPct val="120000"/>
              </a:lnSpc>
              <a:spcBef>
                <a:spcPts val="0"/>
              </a:spcBef>
              <a:defRPr/>
            </a:pPr>
            <a:r>
              <a:rPr kumimoji="0" lang="en-US" sz="1400" b="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t>FPT Cau Giay Building, Duy Tan Street, Cau Giay Ward, Hanoi City, Vietnam</a:t>
            </a:r>
            <a:br>
              <a:rPr kumimoji="0" lang="en-US" sz="1400" b="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br>
            <a:r>
              <a:rPr kumimoji="0" lang="en-US" sz="1400" b="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t>Tel.: +84 (24) 3 768 9048</a:t>
            </a:r>
            <a:br>
              <a:rPr kumimoji="0" lang="en-US" sz="1400" b="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br>
            <a:r>
              <a:rPr kumimoji="0" lang="en-US" sz="1400" b="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t>Fax: +84 (24) 3 768 9049</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endParaRPr>
          </a:p>
          <a:p>
            <a:endParaRPr lang="en-VN" dirty="0"/>
          </a:p>
        </p:txBody>
      </p:sp>
    </p:spTree>
    <p:extLst>
      <p:ext uri="{BB962C8B-B14F-4D97-AF65-F5344CB8AC3E}">
        <p14:creationId xmlns:p14="http://schemas.microsoft.com/office/powerpoint/2010/main" val="764720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21C1C-F951-5B9F-602D-561CD101E0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7A910C-2BBB-04FC-A4CF-EA7E46B54861}"/>
              </a:ext>
            </a:extLst>
          </p:cNvPr>
          <p:cNvSpPr>
            <a:spLocks noGrp="1"/>
          </p:cNvSpPr>
          <p:nvPr>
            <p:ph type="title"/>
          </p:nvPr>
        </p:nvSpPr>
        <p:spPr/>
        <p:txBody>
          <a:bodyPr/>
          <a:lstStyle/>
          <a:p>
            <a:r>
              <a:rPr lang="en-US" dirty="0"/>
              <a:t>BAREM ĐIỂM VÒNG PROPOSAL</a:t>
            </a:r>
            <a:endParaRPr lang="en-VN" dirty="0"/>
          </a:p>
        </p:txBody>
      </p:sp>
      <p:graphicFrame>
        <p:nvGraphicFramePr>
          <p:cNvPr id="7" name="Table 6">
            <a:extLst>
              <a:ext uri="{FF2B5EF4-FFF2-40B4-BE49-F238E27FC236}">
                <a16:creationId xmlns:a16="http://schemas.microsoft.com/office/drawing/2014/main" id="{916A3F08-34E7-5789-D713-87CC91FAB9E7}"/>
              </a:ext>
            </a:extLst>
          </p:cNvPr>
          <p:cNvGraphicFramePr>
            <a:graphicFrameLocks noGrp="1"/>
          </p:cNvGraphicFramePr>
          <p:nvPr>
            <p:extLst>
              <p:ext uri="{D42A27DB-BD31-4B8C-83A1-F6EECF244321}">
                <p14:modId xmlns:p14="http://schemas.microsoft.com/office/powerpoint/2010/main" val="2093647371"/>
              </p:ext>
            </p:extLst>
          </p:nvPr>
        </p:nvGraphicFramePr>
        <p:xfrm>
          <a:off x="900112" y="1409700"/>
          <a:ext cx="10391775" cy="4583238"/>
        </p:xfrm>
        <a:graphic>
          <a:graphicData uri="http://schemas.openxmlformats.org/drawingml/2006/table">
            <a:tbl>
              <a:tblPr>
                <a:tableStyleId>{BC89EF96-8CEA-46FF-86C4-4CE0E7609802}</a:tableStyleId>
              </a:tblPr>
              <a:tblGrid>
                <a:gridCol w="8765278">
                  <a:extLst>
                    <a:ext uri="{9D8B030D-6E8A-4147-A177-3AD203B41FA5}">
                      <a16:colId xmlns:a16="http://schemas.microsoft.com/office/drawing/2014/main" val="3054211462"/>
                    </a:ext>
                  </a:extLst>
                </a:gridCol>
                <a:gridCol w="1626497">
                  <a:extLst>
                    <a:ext uri="{9D8B030D-6E8A-4147-A177-3AD203B41FA5}">
                      <a16:colId xmlns:a16="http://schemas.microsoft.com/office/drawing/2014/main" val="2641611494"/>
                    </a:ext>
                  </a:extLst>
                </a:gridCol>
              </a:tblGrid>
              <a:tr h="499518">
                <a:tc>
                  <a:txBody>
                    <a:bodyPr/>
                    <a:lstStyle/>
                    <a:p>
                      <a:pPr algn="l" rtl="0" fontAlgn="ctr">
                        <a:lnSpc>
                          <a:spcPct val="120000"/>
                        </a:lnSpc>
                        <a:buNone/>
                      </a:pPr>
                      <a:r>
                        <a:rPr lang="vi-VN" sz="1800" b="1" dirty="0">
                          <a:solidFill>
                            <a:schemeClr val="tx1"/>
                          </a:solidFill>
                          <a:effectLst/>
                        </a:rPr>
                        <a:t>Tiêu chí</a:t>
                      </a:r>
                      <a:endParaRPr lang="vi-VN" sz="1800" b="1" i="0" dirty="0">
                        <a:solidFill>
                          <a:schemeClr val="tx1"/>
                        </a:solidFill>
                      </a:endParaRPr>
                    </a:p>
                  </a:txBody>
                  <a:tcPr/>
                </a:tc>
                <a:tc>
                  <a:txBody>
                    <a:bodyPr/>
                    <a:lstStyle/>
                    <a:p>
                      <a:pPr algn="ctr" rtl="0" fontAlgn="ctr">
                        <a:lnSpc>
                          <a:spcPct val="120000"/>
                        </a:lnSpc>
                        <a:buNone/>
                      </a:pPr>
                      <a:r>
                        <a:rPr lang="vi-VN" sz="1800" b="1" dirty="0">
                          <a:solidFill>
                            <a:schemeClr val="tx1"/>
                          </a:solidFill>
                          <a:effectLst/>
                        </a:rPr>
                        <a:t>Điểm</a:t>
                      </a:r>
                      <a:endParaRPr lang="vi-VN" sz="1800" b="1" i="0" dirty="0">
                        <a:solidFill>
                          <a:schemeClr val="tx1"/>
                        </a:solidFill>
                      </a:endParaRPr>
                    </a:p>
                  </a:txBody>
                  <a:tcPr/>
                </a:tc>
                <a:extLst>
                  <a:ext uri="{0D108BD9-81ED-4DB2-BD59-A6C34878D82A}">
                    <a16:rowId xmlns:a16="http://schemas.microsoft.com/office/drawing/2014/main" val="2155770482"/>
                  </a:ext>
                </a:extLst>
              </a:tr>
              <a:tr h="965000">
                <a:tc>
                  <a:txBody>
                    <a:bodyPr/>
                    <a:lstStyle/>
                    <a:p>
                      <a:pPr algn="l" rtl="0" fontAlgn="ctr">
                        <a:lnSpc>
                          <a:spcPct val="120000"/>
                        </a:lnSpc>
                        <a:buNone/>
                      </a:pPr>
                      <a:r>
                        <a:rPr lang="vi-VN" sz="2000" b="0" dirty="0">
                          <a:solidFill>
                            <a:srgbClr val="19226D"/>
                          </a:solidFill>
                          <a:effectLst/>
                        </a:rPr>
                        <a:t>Ý tưởng: Mô tả rõ ràng, giải quyết vấn đề nào, giá trị thực tế và tiềm năng phát triển.</a:t>
                      </a:r>
                      <a:endParaRPr lang="vi-VN" sz="2000" b="0" i="0" dirty="0"/>
                    </a:p>
                  </a:txBody>
                  <a:tcPr/>
                </a:tc>
                <a:tc>
                  <a:txBody>
                    <a:bodyPr/>
                    <a:lstStyle/>
                    <a:p>
                      <a:pPr algn="ctr" rtl="0" fontAlgn="ctr">
                        <a:lnSpc>
                          <a:spcPct val="120000"/>
                        </a:lnSpc>
                        <a:buNone/>
                      </a:pPr>
                      <a:r>
                        <a:rPr lang="vi-VN" sz="2000" b="1" dirty="0">
                          <a:solidFill>
                            <a:srgbClr val="F37021"/>
                          </a:solidFill>
                          <a:effectLst/>
                        </a:rPr>
                        <a:t>35</a:t>
                      </a:r>
                      <a:endParaRPr lang="vi-VN" sz="2000" b="1" i="0" dirty="0"/>
                    </a:p>
                  </a:txBody>
                  <a:tcPr/>
                </a:tc>
                <a:extLst>
                  <a:ext uri="{0D108BD9-81ED-4DB2-BD59-A6C34878D82A}">
                    <a16:rowId xmlns:a16="http://schemas.microsoft.com/office/drawing/2014/main" val="729622664"/>
                  </a:ext>
                </a:extLst>
              </a:tr>
              <a:tr h="965000">
                <a:tc>
                  <a:txBody>
                    <a:bodyPr/>
                    <a:lstStyle/>
                    <a:p>
                      <a:pPr algn="l" rtl="0" fontAlgn="ctr">
                        <a:lnSpc>
                          <a:spcPct val="120000"/>
                        </a:lnSpc>
                        <a:buNone/>
                      </a:pPr>
                      <a:r>
                        <a:rPr lang="vi-VN" sz="2000" b="0" dirty="0">
                          <a:solidFill>
                            <a:srgbClr val="19226D"/>
                          </a:solidFill>
                          <a:effectLst/>
                        </a:rPr>
                        <a:t>Tính khả thi: Mức độ có thể triển khai trong các vòng tiếp theo. Outline cách xây dựng sản phẩm logic, thực tế, mô tả kiến trúc hoặc flow rõ ràng.</a:t>
                      </a:r>
                      <a:endParaRPr lang="vi-VN" sz="2000" b="0" i="0" dirty="0"/>
                    </a:p>
                  </a:txBody>
                  <a:tcPr/>
                </a:tc>
                <a:tc>
                  <a:txBody>
                    <a:bodyPr/>
                    <a:lstStyle/>
                    <a:p>
                      <a:pPr algn="ctr" rtl="0" fontAlgn="ctr">
                        <a:lnSpc>
                          <a:spcPct val="120000"/>
                        </a:lnSpc>
                        <a:buNone/>
                      </a:pPr>
                      <a:r>
                        <a:rPr lang="vi-VN" sz="2000" b="1">
                          <a:solidFill>
                            <a:srgbClr val="F37021"/>
                          </a:solidFill>
                          <a:effectLst/>
                        </a:rPr>
                        <a:t>30</a:t>
                      </a:r>
                      <a:endParaRPr lang="vi-VN" sz="2000" b="1" i="0"/>
                    </a:p>
                  </a:txBody>
                  <a:tcPr/>
                </a:tc>
                <a:extLst>
                  <a:ext uri="{0D108BD9-81ED-4DB2-BD59-A6C34878D82A}">
                    <a16:rowId xmlns:a16="http://schemas.microsoft.com/office/drawing/2014/main" val="909225316"/>
                  </a:ext>
                </a:extLst>
              </a:tr>
              <a:tr h="965000">
                <a:tc>
                  <a:txBody>
                    <a:bodyPr/>
                    <a:lstStyle/>
                    <a:p>
                      <a:pPr algn="l" rtl="0" fontAlgn="ctr">
                        <a:lnSpc>
                          <a:spcPct val="120000"/>
                        </a:lnSpc>
                        <a:buNone/>
                      </a:pPr>
                      <a:r>
                        <a:rPr lang="vi-VN" sz="2000" b="0" dirty="0">
                          <a:solidFill>
                            <a:srgbClr val="19226D"/>
                          </a:solidFill>
                          <a:effectLst/>
                        </a:rPr>
                        <a:t>Hiểu đề và starter pack: Mức độ hiểu đúng bài toán và tận dụng tài nguyên BTC cung cấp. Kế hoạch tận dụng starter pack. Biết tận dụng nền tảng tối đa.</a:t>
                      </a:r>
                      <a:endParaRPr lang="vi-VN" sz="2000" b="0" i="0" dirty="0"/>
                    </a:p>
                  </a:txBody>
                  <a:tcPr/>
                </a:tc>
                <a:tc>
                  <a:txBody>
                    <a:bodyPr/>
                    <a:lstStyle/>
                    <a:p>
                      <a:pPr algn="ctr" rtl="0" fontAlgn="ctr">
                        <a:lnSpc>
                          <a:spcPct val="120000"/>
                        </a:lnSpc>
                        <a:buNone/>
                      </a:pPr>
                      <a:r>
                        <a:rPr lang="vi-VN" sz="2000" b="1">
                          <a:solidFill>
                            <a:srgbClr val="F37021"/>
                          </a:solidFill>
                          <a:effectLst/>
                        </a:rPr>
                        <a:t>20</a:t>
                      </a:r>
                      <a:endParaRPr lang="vi-VN" sz="2000" b="1" i="0"/>
                    </a:p>
                  </a:txBody>
                  <a:tcPr/>
                </a:tc>
                <a:extLst>
                  <a:ext uri="{0D108BD9-81ED-4DB2-BD59-A6C34878D82A}">
                    <a16:rowId xmlns:a16="http://schemas.microsoft.com/office/drawing/2014/main" val="2937040714"/>
                  </a:ext>
                </a:extLst>
              </a:tr>
              <a:tr h="965000">
                <a:tc>
                  <a:txBody>
                    <a:bodyPr/>
                    <a:lstStyle/>
                    <a:p>
                      <a:pPr algn="l" rtl="0" fontAlgn="ctr">
                        <a:lnSpc>
                          <a:spcPct val="120000"/>
                        </a:lnSpc>
                        <a:buNone/>
                      </a:pPr>
                      <a:r>
                        <a:rPr lang="vi-VN" sz="2000" b="0" dirty="0">
                          <a:solidFill>
                            <a:srgbClr val="19226D"/>
                          </a:solidFill>
                          <a:effectLst/>
                        </a:rPr>
                        <a:t>Năng lực đội: Khả năng thực thi của đội dựa trên đội hình hiện tại. Bộ kỹ năng của đội phù hợp với hướng đề xuất. Sự hợp lý trong phân vai của đội.</a:t>
                      </a:r>
                      <a:endParaRPr lang="vi-VN" sz="2000" b="0" i="0" dirty="0"/>
                    </a:p>
                  </a:txBody>
                  <a:tcPr/>
                </a:tc>
                <a:tc>
                  <a:txBody>
                    <a:bodyPr/>
                    <a:lstStyle/>
                    <a:p>
                      <a:pPr algn="ctr" rtl="0" fontAlgn="ctr">
                        <a:lnSpc>
                          <a:spcPct val="120000"/>
                        </a:lnSpc>
                        <a:buNone/>
                      </a:pPr>
                      <a:r>
                        <a:rPr lang="vi-VN" sz="2000" b="1" dirty="0">
                          <a:solidFill>
                            <a:srgbClr val="F37021"/>
                          </a:solidFill>
                          <a:effectLst/>
                        </a:rPr>
                        <a:t>15</a:t>
                      </a:r>
                      <a:endParaRPr lang="vi-VN" sz="2000" b="1" i="0" dirty="0"/>
                    </a:p>
                  </a:txBody>
                  <a:tcPr/>
                </a:tc>
                <a:extLst>
                  <a:ext uri="{0D108BD9-81ED-4DB2-BD59-A6C34878D82A}">
                    <a16:rowId xmlns:a16="http://schemas.microsoft.com/office/drawing/2014/main" val="3672861520"/>
                  </a:ext>
                </a:extLst>
              </a:tr>
            </a:tbl>
          </a:graphicData>
        </a:graphic>
      </p:graphicFrame>
    </p:spTree>
    <p:extLst>
      <p:ext uri="{BB962C8B-B14F-4D97-AF65-F5344CB8AC3E}">
        <p14:creationId xmlns:p14="http://schemas.microsoft.com/office/powerpoint/2010/main" val="3266630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528E0CA-1E06-4F85-BF55-C32E7686A757}"/>
              </a:ext>
            </a:extLst>
          </p:cNvPr>
          <p:cNvSpPr>
            <a:spLocks noGrp="1"/>
          </p:cNvSpPr>
          <p:nvPr>
            <p:ph type="title"/>
          </p:nvPr>
        </p:nvSpPr>
        <p:spPr/>
        <p:txBody>
          <a:bodyPr/>
          <a:lstStyle/>
          <a:p>
            <a:r>
              <a:rPr lang="en-US" dirty="0"/>
              <a:t>Table of Contents</a:t>
            </a:r>
          </a:p>
        </p:txBody>
      </p:sp>
      <p:sp>
        <p:nvSpPr>
          <p:cNvPr id="13" name="Text Placeholder 12">
            <a:extLst>
              <a:ext uri="{FF2B5EF4-FFF2-40B4-BE49-F238E27FC236}">
                <a16:creationId xmlns:a16="http://schemas.microsoft.com/office/drawing/2014/main" id="{C9252009-87D0-4100-87E2-2594A16AD529}"/>
              </a:ext>
            </a:extLst>
          </p:cNvPr>
          <p:cNvSpPr>
            <a:spLocks noGrp="1"/>
          </p:cNvSpPr>
          <p:nvPr>
            <p:ph type="body" sz="quarter" idx="10"/>
          </p:nvPr>
        </p:nvSpPr>
        <p:spPr/>
        <p:txBody>
          <a:bodyPr/>
          <a:lstStyle/>
          <a:p>
            <a:r>
              <a:rPr lang="en-US" dirty="0"/>
              <a:t>1</a:t>
            </a:r>
          </a:p>
        </p:txBody>
      </p:sp>
      <p:sp>
        <p:nvSpPr>
          <p:cNvPr id="14" name="Text Placeholder 13">
            <a:extLst>
              <a:ext uri="{FF2B5EF4-FFF2-40B4-BE49-F238E27FC236}">
                <a16:creationId xmlns:a16="http://schemas.microsoft.com/office/drawing/2014/main" id="{3ED06E6D-E505-4FA1-903B-2F4ED583E825}"/>
              </a:ext>
            </a:extLst>
          </p:cNvPr>
          <p:cNvSpPr>
            <a:spLocks noGrp="1"/>
          </p:cNvSpPr>
          <p:nvPr>
            <p:ph type="body" sz="quarter" idx="11"/>
          </p:nvPr>
        </p:nvSpPr>
        <p:spPr/>
        <p:txBody>
          <a:bodyPr/>
          <a:lstStyle/>
          <a:p>
            <a:r>
              <a:rPr lang="en-US" dirty="0"/>
              <a:t>Thông tin </a:t>
            </a:r>
            <a:r>
              <a:rPr lang="en-US" dirty="0" err="1"/>
              <a:t>đội</a:t>
            </a:r>
            <a:r>
              <a:rPr lang="en-US" dirty="0"/>
              <a:t> </a:t>
            </a:r>
            <a:r>
              <a:rPr lang="en-US" dirty="0" err="1"/>
              <a:t>chơi</a:t>
            </a:r>
            <a:endParaRPr lang="en-US" dirty="0"/>
          </a:p>
        </p:txBody>
      </p:sp>
      <p:sp>
        <p:nvSpPr>
          <p:cNvPr id="15" name="Text Placeholder 14">
            <a:extLst>
              <a:ext uri="{FF2B5EF4-FFF2-40B4-BE49-F238E27FC236}">
                <a16:creationId xmlns:a16="http://schemas.microsoft.com/office/drawing/2014/main" id="{F81F4E2B-556D-4FA1-A98D-849BD59BD3A4}"/>
              </a:ext>
            </a:extLst>
          </p:cNvPr>
          <p:cNvSpPr>
            <a:spLocks noGrp="1"/>
          </p:cNvSpPr>
          <p:nvPr>
            <p:ph type="body" sz="quarter" idx="12"/>
          </p:nvPr>
        </p:nvSpPr>
        <p:spPr/>
        <p:txBody>
          <a:bodyPr/>
          <a:lstStyle/>
          <a:p>
            <a:r>
              <a:rPr lang="en-US" dirty="0"/>
              <a:t>2</a:t>
            </a:r>
          </a:p>
        </p:txBody>
      </p:sp>
      <p:sp>
        <p:nvSpPr>
          <p:cNvPr id="16" name="Text Placeholder 15">
            <a:extLst>
              <a:ext uri="{FF2B5EF4-FFF2-40B4-BE49-F238E27FC236}">
                <a16:creationId xmlns:a16="http://schemas.microsoft.com/office/drawing/2014/main" id="{DAB6C9CD-2044-4745-BB99-742027CE0512}"/>
              </a:ext>
            </a:extLst>
          </p:cNvPr>
          <p:cNvSpPr>
            <a:spLocks noGrp="1"/>
          </p:cNvSpPr>
          <p:nvPr>
            <p:ph type="body" sz="quarter" idx="13"/>
          </p:nvPr>
        </p:nvSpPr>
        <p:spPr/>
        <p:txBody>
          <a:bodyPr/>
          <a:lstStyle/>
          <a:p>
            <a:r>
              <a:rPr lang="en-US" dirty="0" err="1"/>
              <a:t>Bài</a:t>
            </a:r>
            <a:r>
              <a:rPr lang="en-US" dirty="0"/>
              <a:t> </a:t>
            </a:r>
            <a:r>
              <a:rPr lang="en-US" dirty="0" err="1"/>
              <a:t>tập</a:t>
            </a:r>
            <a:r>
              <a:rPr lang="en-US" dirty="0"/>
              <a:t> </a:t>
            </a:r>
            <a:r>
              <a:rPr lang="en-US" dirty="0" err="1"/>
              <a:t>lựa</a:t>
            </a:r>
            <a:r>
              <a:rPr lang="en-US" dirty="0"/>
              <a:t> </a:t>
            </a:r>
            <a:r>
              <a:rPr lang="en-US" dirty="0" err="1"/>
              <a:t>chọn</a:t>
            </a:r>
            <a:endParaRPr lang="en-US" dirty="0"/>
          </a:p>
        </p:txBody>
      </p:sp>
      <p:sp>
        <p:nvSpPr>
          <p:cNvPr id="17" name="Text Placeholder 16">
            <a:extLst>
              <a:ext uri="{FF2B5EF4-FFF2-40B4-BE49-F238E27FC236}">
                <a16:creationId xmlns:a16="http://schemas.microsoft.com/office/drawing/2014/main" id="{088C60D7-3C8B-478B-A7A4-08F2FC557097}"/>
              </a:ext>
            </a:extLst>
          </p:cNvPr>
          <p:cNvSpPr>
            <a:spLocks noGrp="1"/>
          </p:cNvSpPr>
          <p:nvPr>
            <p:ph type="body" sz="quarter" idx="14"/>
          </p:nvPr>
        </p:nvSpPr>
        <p:spPr/>
        <p:txBody>
          <a:bodyPr/>
          <a:lstStyle/>
          <a:p>
            <a:r>
              <a:rPr lang="en-US" dirty="0"/>
              <a:t>3</a:t>
            </a:r>
          </a:p>
        </p:txBody>
      </p:sp>
      <p:sp>
        <p:nvSpPr>
          <p:cNvPr id="18" name="Text Placeholder 17">
            <a:extLst>
              <a:ext uri="{FF2B5EF4-FFF2-40B4-BE49-F238E27FC236}">
                <a16:creationId xmlns:a16="http://schemas.microsoft.com/office/drawing/2014/main" id="{BDD1AD20-521E-4211-B1BE-DB20DE4C9F6E}"/>
              </a:ext>
            </a:extLst>
          </p:cNvPr>
          <p:cNvSpPr>
            <a:spLocks noGrp="1"/>
          </p:cNvSpPr>
          <p:nvPr>
            <p:ph type="body" sz="quarter" idx="15"/>
          </p:nvPr>
        </p:nvSpPr>
        <p:spPr/>
        <p:txBody>
          <a:bodyPr/>
          <a:lstStyle/>
          <a:p>
            <a:r>
              <a:rPr lang="en-US" dirty="0" err="1"/>
              <a:t>Vấn</a:t>
            </a:r>
            <a:r>
              <a:rPr lang="en-US" dirty="0"/>
              <a:t> </a:t>
            </a:r>
            <a:r>
              <a:rPr lang="en-US" dirty="0" err="1"/>
              <a:t>đề</a:t>
            </a:r>
            <a:r>
              <a:rPr lang="en-US" dirty="0"/>
              <a:t> &amp; Các </a:t>
            </a:r>
            <a:r>
              <a:rPr lang="en-US" dirty="0" err="1"/>
              <a:t>giải</a:t>
            </a:r>
            <a:r>
              <a:rPr lang="en-US" dirty="0"/>
              <a:t> </a:t>
            </a:r>
            <a:r>
              <a:rPr lang="en-US" dirty="0" err="1"/>
              <a:t>quyết</a:t>
            </a:r>
            <a:endParaRPr lang="en-US" dirty="0"/>
          </a:p>
        </p:txBody>
      </p:sp>
      <p:sp>
        <p:nvSpPr>
          <p:cNvPr id="19" name="Text Placeholder 18">
            <a:extLst>
              <a:ext uri="{FF2B5EF4-FFF2-40B4-BE49-F238E27FC236}">
                <a16:creationId xmlns:a16="http://schemas.microsoft.com/office/drawing/2014/main" id="{F7DFB509-D303-471A-9978-7392F2ACB343}"/>
              </a:ext>
            </a:extLst>
          </p:cNvPr>
          <p:cNvSpPr>
            <a:spLocks noGrp="1"/>
          </p:cNvSpPr>
          <p:nvPr>
            <p:ph type="body" sz="quarter" idx="16"/>
          </p:nvPr>
        </p:nvSpPr>
        <p:spPr/>
        <p:txBody>
          <a:bodyPr/>
          <a:lstStyle/>
          <a:p>
            <a:r>
              <a:rPr lang="en-US" dirty="0"/>
              <a:t>4</a:t>
            </a:r>
          </a:p>
        </p:txBody>
      </p:sp>
      <p:sp>
        <p:nvSpPr>
          <p:cNvPr id="20" name="Text Placeholder 19">
            <a:extLst>
              <a:ext uri="{FF2B5EF4-FFF2-40B4-BE49-F238E27FC236}">
                <a16:creationId xmlns:a16="http://schemas.microsoft.com/office/drawing/2014/main" id="{4B49BDA5-D66E-4C14-8CE3-3BB83E5E03B1}"/>
              </a:ext>
            </a:extLst>
          </p:cNvPr>
          <p:cNvSpPr>
            <a:spLocks noGrp="1"/>
          </p:cNvSpPr>
          <p:nvPr>
            <p:ph type="body" sz="quarter" idx="17"/>
          </p:nvPr>
        </p:nvSpPr>
        <p:spPr/>
        <p:txBody>
          <a:bodyPr/>
          <a:lstStyle/>
          <a:p>
            <a:r>
              <a:rPr lang="en-US" dirty="0" err="1"/>
              <a:t>Lộ</a:t>
            </a:r>
            <a:r>
              <a:rPr lang="en-US" dirty="0"/>
              <a:t> </a:t>
            </a:r>
            <a:r>
              <a:rPr lang="en-US" dirty="0" err="1"/>
              <a:t>trình</a:t>
            </a:r>
            <a:r>
              <a:rPr lang="en-US" dirty="0"/>
              <a:t> </a:t>
            </a:r>
            <a:r>
              <a:rPr lang="en-US" dirty="0" err="1"/>
              <a:t>Vòng</a:t>
            </a:r>
            <a:r>
              <a:rPr lang="en-US" dirty="0"/>
              <a:t> 2</a:t>
            </a:r>
          </a:p>
        </p:txBody>
      </p:sp>
    </p:spTree>
    <p:extLst>
      <p:ext uri="{BB962C8B-B14F-4D97-AF65-F5344CB8AC3E}">
        <p14:creationId xmlns:p14="http://schemas.microsoft.com/office/powerpoint/2010/main" val="1159426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C27C5-387D-4D6A-67B9-5A965DCD074A}"/>
              </a:ext>
            </a:extLst>
          </p:cNvPr>
          <p:cNvSpPr>
            <a:spLocks noGrp="1"/>
          </p:cNvSpPr>
          <p:nvPr>
            <p:ph type="title"/>
          </p:nvPr>
        </p:nvSpPr>
        <p:spPr/>
        <p:txBody>
          <a:bodyPr/>
          <a:lstStyle/>
          <a:p>
            <a:r>
              <a:rPr lang="en-US" dirty="0"/>
              <a:t>THÔNG TIN ĐỘI CHƠI</a:t>
            </a:r>
            <a:endParaRPr lang="en-VN" dirty="0"/>
          </a:p>
        </p:txBody>
      </p:sp>
      <p:sp>
        <p:nvSpPr>
          <p:cNvPr id="3" name="Slide Number Placeholder 2">
            <a:extLst>
              <a:ext uri="{FF2B5EF4-FFF2-40B4-BE49-F238E27FC236}">
                <a16:creationId xmlns:a16="http://schemas.microsoft.com/office/drawing/2014/main" id="{6D933203-B64E-75F0-B04B-F2BB7618E740}"/>
              </a:ext>
            </a:extLst>
          </p:cNvPr>
          <p:cNvSpPr>
            <a:spLocks noGrp="1"/>
          </p:cNvSpPr>
          <p:nvPr>
            <p:ph type="sldNum" sz="quarter" idx="12"/>
          </p:nvPr>
        </p:nvSpPr>
        <p:spPr/>
        <p:txBody>
          <a:bodyPr/>
          <a:lstStyle/>
          <a:p>
            <a:fld id="{E012F146-47F9-A646-B182-8CC39B8AD32B}" type="slidenum">
              <a:rPr lang="x-none" smtClean="0"/>
              <a:pPr/>
              <a:t>4</a:t>
            </a:fld>
            <a:endParaRPr lang="x-none"/>
          </a:p>
        </p:txBody>
      </p:sp>
      <p:sp>
        <p:nvSpPr>
          <p:cNvPr id="5" name="Text Placeholder 4">
            <a:extLst>
              <a:ext uri="{FF2B5EF4-FFF2-40B4-BE49-F238E27FC236}">
                <a16:creationId xmlns:a16="http://schemas.microsoft.com/office/drawing/2014/main" id="{D53041A4-7301-BA05-E94A-148C1A37CF60}"/>
              </a:ext>
            </a:extLst>
          </p:cNvPr>
          <p:cNvSpPr>
            <a:spLocks noGrp="1"/>
          </p:cNvSpPr>
          <p:nvPr>
            <p:ph type="body" sz="quarter" idx="15"/>
          </p:nvPr>
        </p:nvSpPr>
        <p:spPr/>
        <p:txBody>
          <a:bodyPr/>
          <a:lstStyle/>
          <a:p>
            <a:r>
              <a:rPr lang="en-US" dirty="0" err="1"/>
              <a:t>Tên</a:t>
            </a:r>
            <a:r>
              <a:rPr lang="en-US" dirty="0"/>
              <a:t> </a:t>
            </a:r>
            <a:r>
              <a:rPr lang="en-US" dirty="0" err="1"/>
              <a:t>đội</a:t>
            </a:r>
            <a:r>
              <a:rPr lang="en-US" dirty="0"/>
              <a:t> </a:t>
            </a:r>
            <a:r>
              <a:rPr lang="en-US" dirty="0" err="1"/>
              <a:t>chơi</a:t>
            </a:r>
            <a:r>
              <a:rPr lang="en-US" dirty="0"/>
              <a:t>: </a:t>
            </a:r>
            <a:endParaRPr lang="en-VN" dirty="0"/>
          </a:p>
        </p:txBody>
      </p:sp>
      <p:sp>
        <p:nvSpPr>
          <p:cNvPr id="35" name="Shape 2">
            <a:extLst>
              <a:ext uri="{FF2B5EF4-FFF2-40B4-BE49-F238E27FC236}">
                <a16:creationId xmlns:a16="http://schemas.microsoft.com/office/drawing/2014/main" id="{D566D688-F7B4-39ED-1292-F2C4296FDC97}"/>
              </a:ext>
            </a:extLst>
          </p:cNvPr>
          <p:cNvSpPr/>
          <p:nvPr/>
        </p:nvSpPr>
        <p:spPr>
          <a:xfrm>
            <a:off x="615233" y="2150536"/>
            <a:ext cx="5532120" cy="178308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36" name="Shape 3">
            <a:extLst>
              <a:ext uri="{FF2B5EF4-FFF2-40B4-BE49-F238E27FC236}">
                <a16:creationId xmlns:a16="http://schemas.microsoft.com/office/drawing/2014/main" id="{B55AA798-F4EA-1182-C404-0985347EAA1A}"/>
              </a:ext>
            </a:extLst>
          </p:cNvPr>
          <p:cNvSpPr/>
          <p:nvPr/>
        </p:nvSpPr>
        <p:spPr>
          <a:xfrm>
            <a:off x="889553" y="2470576"/>
            <a:ext cx="914400" cy="914400"/>
          </a:xfrm>
          <a:prstGeom prst="ellipse">
            <a:avLst/>
          </a:prstGeom>
          <a:solidFill>
            <a:srgbClr val="19226D"/>
          </a:solidFill>
          <a:ln/>
        </p:spPr>
        <p:txBody>
          <a:bodyPr/>
          <a:lstStyle/>
          <a:p>
            <a:endParaRPr lang="en-US"/>
          </a:p>
        </p:txBody>
      </p:sp>
      <p:sp>
        <p:nvSpPr>
          <p:cNvPr id="37" name="Text 4">
            <a:extLst>
              <a:ext uri="{FF2B5EF4-FFF2-40B4-BE49-F238E27FC236}">
                <a16:creationId xmlns:a16="http://schemas.microsoft.com/office/drawing/2014/main" id="{DB55ABE2-F212-2049-5ECA-6AD2D718E3AD}"/>
              </a:ext>
            </a:extLst>
          </p:cNvPr>
          <p:cNvSpPr/>
          <p:nvPr/>
        </p:nvSpPr>
        <p:spPr>
          <a:xfrm>
            <a:off x="889553" y="2470576"/>
            <a:ext cx="914400" cy="914400"/>
          </a:xfrm>
          <a:prstGeom prst="rect">
            <a:avLst/>
          </a:prstGeom>
          <a:noFill/>
          <a:ln/>
        </p:spPr>
        <p:txBody>
          <a:bodyPr wrap="square" lIns="0" tIns="0" rIns="0" bIns="0" rtlCol="0" anchor="ctr"/>
          <a:lstStyle/>
          <a:p>
            <a:pPr marL="0" indent="0" algn="ctr">
              <a:buNone/>
            </a:pPr>
            <a:r>
              <a:rPr lang="en-US" sz="3000" b="1" dirty="0">
                <a:solidFill>
                  <a:srgbClr val="F37021"/>
                </a:solidFill>
                <a:latin typeface="+mj-lt" pitchFamily="34" charset="0"/>
              </a:rPr>
              <a:t>T</a:t>
            </a:r>
            <a:endParaRPr lang="en-US" sz="3000" dirty="0"/>
          </a:p>
        </p:txBody>
      </p:sp>
      <p:sp>
        <p:nvSpPr>
          <p:cNvPr id="38" name="Text 5">
            <a:extLst>
              <a:ext uri="{FF2B5EF4-FFF2-40B4-BE49-F238E27FC236}">
                <a16:creationId xmlns:a16="http://schemas.microsoft.com/office/drawing/2014/main" id="{3108CE61-D38B-D540-5F47-55517A83D1C6}"/>
              </a:ext>
            </a:extLst>
          </p:cNvPr>
          <p:cNvSpPr/>
          <p:nvPr/>
        </p:nvSpPr>
        <p:spPr>
          <a:xfrm>
            <a:off x="1986833" y="2424856"/>
            <a:ext cx="3977640" cy="365760"/>
          </a:xfrm>
          <a:prstGeom prst="rect">
            <a:avLst/>
          </a:prstGeom>
          <a:noFill/>
          <a:ln/>
        </p:spPr>
        <p:txBody>
          <a:bodyPr wrap="square" lIns="0" tIns="0" rIns="0" bIns="0" rtlCol="0" anchor="ctr"/>
          <a:lstStyle/>
          <a:p>
            <a:pPr marL="0" indent="0">
              <a:buNone/>
            </a:pPr>
            <a:r>
              <a:rPr lang="en-US" sz="1700" b="1" dirty="0" err="1">
                <a:solidFill>
                  <a:srgbClr val="19226D"/>
                </a:solidFill>
                <a:latin typeface="+mj-lt" pitchFamily="34" charset="0"/>
              </a:rPr>
              <a:t>Trần</a:t>
            </a:r>
            <a:r>
              <a:rPr lang="en-US" sz="1700" b="1" dirty="0">
                <a:solidFill>
                  <a:srgbClr val="19226D"/>
                </a:solidFill>
                <a:latin typeface="+mj-lt" pitchFamily="34" charset="0"/>
              </a:rPr>
              <a:t> Bảo Trung</a:t>
            </a:r>
            <a:endParaRPr lang="en-US" sz="1700" dirty="0"/>
          </a:p>
        </p:txBody>
      </p:sp>
      <p:sp>
        <p:nvSpPr>
          <p:cNvPr id="39" name="Text 6">
            <a:extLst>
              <a:ext uri="{FF2B5EF4-FFF2-40B4-BE49-F238E27FC236}">
                <a16:creationId xmlns:a16="http://schemas.microsoft.com/office/drawing/2014/main" id="{751F59F9-1388-F164-3870-6414D27D9393}"/>
              </a:ext>
            </a:extLst>
          </p:cNvPr>
          <p:cNvSpPr/>
          <p:nvPr/>
        </p:nvSpPr>
        <p:spPr>
          <a:xfrm>
            <a:off x="1986833" y="2772328"/>
            <a:ext cx="3977640" cy="292608"/>
          </a:xfrm>
          <a:prstGeom prst="rect">
            <a:avLst/>
          </a:prstGeom>
          <a:noFill/>
          <a:ln/>
        </p:spPr>
        <p:txBody>
          <a:bodyPr wrap="square" lIns="0" tIns="0" rIns="0" bIns="0" rtlCol="0" anchor="ctr"/>
          <a:lstStyle/>
          <a:p>
            <a:r>
              <a:rPr lang="en-US" sz="1200" b="1" dirty="0">
                <a:solidFill>
                  <a:srgbClr val="F37021"/>
                </a:solidFill>
                <a:latin typeface="+mj-lt" pitchFamily="34" charset="0"/>
                <a:ea typeface="Calibri" pitchFamily="34" charset="-122"/>
                <a:cs typeface="Calibri" pitchFamily="34" charset="-120"/>
              </a:rPr>
              <a:t>Team Lead - Core C++ &amp; Architecture</a:t>
            </a:r>
            <a:endParaRPr lang="en-US" sz="1200" dirty="0"/>
          </a:p>
        </p:txBody>
      </p:sp>
      <p:sp>
        <p:nvSpPr>
          <p:cNvPr id="40" name="Text 7">
            <a:extLst>
              <a:ext uri="{FF2B5EF4-FFF2-40B4-BE49-F238E27FC236}">
                <a16:creationId xmlns:a16="http://schemas.microsoft.com/office/drawing/2014/main" id="{6EF1FD72-DED9-B5D9-8E47-CE905C9BDA07}"/>
              </a:ext>
            </a:extLst>
          </p:cNvPr>
          <p:cNvSpPr/>
          <p:nvPr/>
        </p:nvSpPr>
        <p:spPr>
          <a:xfrm>
            <a:off x="1986833" y="3064936"/>
            <a:ext cx="3931920" cy="777240"/>
          </a:xfrm>
          <a:prstGeom prst="rect">
            <a:avLst/>
          </a:prstGeom>
          <a:noFill/>
          <a:ln/>
        </p:spPr>
        <p:txBody>
          <a:bodyPr wrap="square" lIns="0" tIns="0" rIns="0" bIns="0" rtlCol="0" anchor="ctr"/>
          <a:lstStyle/>
          <a:p>
            <a:r>
              <a:rPr lang="en-US" sz="1150" dirty="0">
                <a:solidFill>
                  <a:srgbClr val="6B7A90"/>
                </a:solidFill>
                <a:latin typeface="+mj-lt" pitchFamily="34" charset="0"/>
                <a:ea typeface="Calibri" pitchFamily="34" charset="-122"/>
                <a:cs typeface="Calibri" pitchFamily="34" charset="-120"/>
              </a:rPr>
              <a:t>13 </a:t>
            </a:r>
            <a:r>
              <a:rPr lang="en-US" sz="1150" dirty="0" err="1">
                <a:solidFill>
                  <a:srgbClr val="6B7A90"/>
                </a:solidFill>
                <a:latin typeface="+mj-lt" pitchFamily="34" charset="0"/>
                <a:ea typeface="Calibri" pitchFamily="34" charset="-122"/>
                <a:cs typeface="Calibri" pitchFamily="34" charset="-120"/>
              </a:rPr>
              <a:t>năm</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kinh</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nghiệm</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Thiết</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kế</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kiến</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trúc</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tổng</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thể</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xây</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dựng</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tầng</a:t>
            </a:r>
            <a:r>
              <a:rPr lang="en-US" sz="1150" dirty="0">
                <a:solidFill>
                  <a:srgbClr val="6B7A90"/>
                </a:solidFill>
                <a:latin typeface="+mj-lt" pitchFamily="34" charset="0"/>
                <a:ea typeface="Calibri" pitchFamily="34" charset="-122"/>
                <a:cs typeface="Calibri" pitchFamily="34" charset="-120"/>
              </a:rPr>
              <a:t> Ingestion </a:t>
            </a:r>
            <a:r>
              <a:rPr lang="en-US" sz="1150" dirty="0" err="1">
                <a:solidFill>
                  <a:srgbClr val="6B7A90"/>
                </a:solidFill>
                <a:latin typeface="+mj-lt" pitchFamily="34" charset="0"/>
                <a:ea typeface="Calibri" pitchFamily="34" charset="-122"/>
                <a:cs typeface="Calibri" pitchFamily="34" charset="-120"/>
              </a:rPr>
              <a:t>đa</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kênh</a:t>
            </a:r>
            <a:r>
              <a:rPr lang="en-US" sz="1150" dirty="0">
                <a:solidFill>
                  <a:srgbClr val="6B7A90"/>
                </a:solidFill>
                <a:latin typeface="+mj-lt" pitchFamily="34" charset="0"/>
                <a:ea typeface="Calibri" pitchFamily="34" charset="-122"/>
                <a:cs typeface="Calibri" pitchFamily="34" charset="-120"/>
              </a:rPr>
              <a:t> (CAN/SOME/IP Adapters) </a:t>
            </a:r>
            <a:r>
              <a:rPr lang="en-US" sz="1150" dirty="0" err="1">
                <a:solidFill>
                  <a:srgbClr val="6B7A90"/>
                </a:solidFill>
                <a:latin typeface="+mj-lt" pitchFamily="34" charset="0"/>
                <a:ea typeface="Calibri" pitchFamily="34" charset="-122"/>
                <a:cs typeface="Calibri" pitchFamily="34" charset="-120"/>
              </a:rPr>
              <a:t>bằng</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kỹ</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thuật</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Pimpl</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và</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quản</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lý</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hàng</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đợi</a:t>
            </a:r>
            <a:r>
              <a:rPr lang="en-US" sz="1150" dirty="0">
                <a:solidFill>
                  <a:srgbClr val="6B7A90"/>
                </a:solidFill>
                <a:latin typeface="+mj-lt" pitchFamily="34" charset="0"/>
                <a:ea typeface="Calibri" pitchFamily="34" charset="-122"/>
                <a:cs typeface="Calibri" pitchFamily="34" charset="-120"/>
              </a:rPr>
              <a:t> Lock-free </a:t>
            </a:r>
            <a:endParaRPr lang="en-US" sz="1150" dirty="0"/>
          </a:p>
        </p:txBody>
      </p:sp>
      <p:sp>
        <p:nvSpPr>
          <p:cNvPr id="41" name="Shape 8">
            <a:extLst>
              <a:ext uri="{FF2B5EF4-FFF2-40B4-BE49-F238E27FC236}">
                <a16:creationId xmlns:a16="http://schemas.microsoft.com/office/drawing/2014/main" id="{7AD59C3A-1395-96C8-62FF-45AA7A0DA703}"/>
              </a:ext>
            </a:extLst>
          </p:cNvPr>
          <p:cNvSpPr/>
          <p:nvPr/>
        </p:nvSpPr>
        <p:spPr>
          <a:xfrm>
            <a:off x="6375953" y="2150536"/>
            <a:ext cx="5532120" cy="178308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42" name="Shape 9">
            <a:extLst>
              <a:ext uri="{FF2B5EF4-FFF2-40B4-BE49-F238E27FC236}">
                <a16:creationId xmlns:a16="http://schemas.microsoft.com/office/drawing/2014/main" id="{00303006-24B8-DB35-F837-EAB4AA108672}"/>
              </a:ext>
            </a:extLst>
          </p:cNvPr>
          <p:cNvSpPr/>
          <p:nvPr/>
        </p:nvSpPr>
        <p:spPr>
          <a:xfrm>
            <a:off x="6650273" y="2470576"/>
            <a:ext cx="914400" cy="914400"/>
          </a:xfrm>
          <a:prstGeom prst="ellipse">
            <a:avLst/>
          </a:prstGeom>
          <a:solidFill>
            <a:srgbClr val="19226D"/>
          </a:solidFill>
          <a:ln/>
        </p:spPr>
        <p:txBody>
          <a:bodyPr/>
          <a:lstStyle/>
          <a:p>
            <a:endParaRPr lang="en-US"/>
          </a:p>
        </p:txBody>
      </p:sp>
      <p:sp>
        <p:nvSpPr>
          <p:cNvPr id="43" name="Text 10">
            <a:extLst>
              <a:ext uri="{FF2B5EF4-FFF2-40B4-BE49-F238E27FC236}">
                <a16:creationId xmlns:a16="http://schemas.microsoft.com/office/drawing/2014/main" id="{76D18779-E799-163F-AB48-7D3A8F3B214A}"/>
              </a:ext>
            </a:extLst>
          </p:cNvPr>
          <p:cNvSpPr/>
          <p:nvPr/>
        </p:nvSpPr>
        <p:spPr>
          <a:xfrm>
            <a:off x="6650273" y="2470576"/>
            <a:ext cx="914400" cy="914400"/>
          </a:xfrm>
          <a:prstGeom prst="rect">
            <a:avLst/>
          </a:prstGeom>
          <a:noFill/>
          <a:ln/>
        </p:spPr>
        <p:txBody>
          <a:bodyPr wrap="square" lIns="0" tIns="0" rIns="0" bIns="0" rtlCol="0" anchor="ctr"/>
          <a:lstStyle/>
          <a:p>
            <a:pPr marL="0" indent="0" algn="ctr">
              <a:buNone/>
            </a:pPr>
            <a:r>
              <a:rPr lang="en-US" sz="3000" b="1" dirty="0">
                <a:solidFill>
                  <a:srgbClr val="F37021"/>
                </a:solidFill>
                <a:latin typeface="+mj-lt" pitchFamily="34" charset="0"/>
              </a:rPr>
              <a:t>Đ</a:t>
            </a:r>
            <a:endParaRPr lang="en-US" sz="3000" dirty="0"/>
          </a:p>
        </p:txBody>
      </p:sp>
      <p:sp>
        <p:nvSpPr>
          <p:cNvPr id="44" name="Text 11">
            <a:extLst>
              <a:ext uri="{FF2B5EF4-FFF2-40B4-BE49-F238E27FC236}">
                <a16:creationId xmlns:a16="http://schemas.microsoft.com/office/drawing/2014/main" id="{5FCDF47A-99A3-9AEB-DF66-843570DEE989}"/>
              </a:ext>
            </a:extLst>
          </p:cNvPr>
          <p:cNvSpPr/>
          <p:nvPr/>
        </p:nvSpPr>
        <p:spPr>
          <a:xfrm>
            <a:off x="7747553" y="2424856"/>
            <a:ext cx="3977640" cy="365760"/>
          </a:xfrm>
          <a:prstGeom prst="rect">
            <a:avLst/>
          </a:prstGeom>
          <a:noFill/>
          <a:ln/>
        </p:spPr>
        <p:txBody>
          <a:bodyPr wrap="square" lIns="0" tIns="0" rIns="0" bIns="0" rtlCol="0" anchor="ctr"/>
          <a:lstStyle/>
          <a:p>
            <a:pPr marL="0" indent="0">
              <a:buNone/>
            </a:pPr>
            <a:r>
              <a:rPr lang="en-US" sz="1700" b="1" dirty="0" err="1">
                <a:solidFill>
                  <a:srgbClr val="19226D"/>
                </a:solidFill>
                <a:latin typeface="+mj-lt" pitchFamily="34" charset="0"/>
              </a:rPr>
              <a:t>Đỗ</a:t>
            </a:r>
            <a:r>
              <a:rPr lang="en-US" sz="1700" b="1" dirty="0">
                <a:solidFill>
                  <a:srgbClr val="19226D"/>
                </a:solidFill>
                <a:latin typeface="+mj-lt" pitchFamily="34" charset="0"/>
              </a:rPr>
              <a:t> Minh </a:t>
            </a:r>
            <a:r>
              <a:rPr lang="en-US" sz="1700" b="1" dirty="0" err="1">
                <a:solidFill>
                  <a:srgbClr val="19226D"/>
                </a:solidFill>
                <a:latin typeface="+mj-lt" pitchFamily="34" charset="0"/>
              </a:rPr>
              <a:t>Đăng</a:t>
            </a:r>
            <a:endParaRPr lang="en-US" sz="1700" dirty="0"/>
          </a:p>
        </p:txBody>
      </p:sp>
      <p:sp>
        <p:nvSpPr>
          <p:cNvPr id="45" name="Text 12">
            <a:extLst>
              <a:ext uri="{FF2B5EF4-FFF2-40B4-BE49-F238E27FC236}">
                <a16:creationId xmlns:a16="http://schemas.microsoft.com/office/drawing/2014/main" id="{28CBEDA2-F264-0A65-9553-71C111CE7ACD}"/>
              </a:ext>
            </a:extLst>
          </p:cNvPr>
          <p:cNvSpPr/>
          <p:nvPr/>
        </p:nvSpPr>
        <p:spPr>
          <a:xfrm>
            <a:off x="7747553" y="2772328"/>
            <a:ext cx="3977640" cy="292608"/>
          </a:xfrm>
          <a:prstGeom prst="rect">
            <a:avLst/>
          </a:prstGeom>
          <a:noFill/>
          <a:ln/>
        </p:spPr>
        <p:txBody>
          <a:bodyPr wrap="square" lIns="0" tIns="0" rIns="0" bIns="0" rtlCol="0" anchor="ctr"/>
          <a:lstStyle/>
          <a:p>
            <a:r>
              <a:rPr lang="en-US" sz="1200" b="1" dirty="0">
                <a:solidFill>
                  <a:srgbClr val="F37021"/>
                </a:solidFill>
                <a:ea typeface="Calibri" pitchFamily="34" charset="-122"/>
                <a:cs typeface="Calibri" pitchFamily="34" charset="-120"/>
              </a:rPr>
              <a:t>Network &amp; SOVD Integration</a:t>
            </a:r>
            <a:endParaRPr lang="en-US" sz="1200" dirty="0"/>
          </a:p>
        </p:txBody>
      </p:sp>
      <p:sp>
        <p:nvSpPr>
          <p:cNvPr id="46" name="Text 13">
            <a:extLst>
              <a:ext uri="{FF2B5EF4-FFF2-40B4-BE49-F238E27FC236}">
                <a16:creationId xmlns:a16="http://schemas.microsoft.com/office/drawing/2014/main" id="{3DDD54AC-2F3D-2C7E-02E9-F7911E6B946A}"/>
              </a:ext>
            </a:extLst>
          </p:cNvPr>
          <p:cNvSpPr/>
          <p:nvPr/>
        </p:nvSpPr>
        <p:spPr>
          <a:xfrm>
            <a:off x="7747553" y="3064936"/>
            <a:ext cx="3931920" cy="777240"/>
          </a:xfrm>
          <a:prstGeom prst="rect">
            <a:avLst/>
          </a:prstGeom>
          <a:noFill/>
          <a:ln/>
        </p:spPr>
        <p:txBody>
          <a:bodyPr wrap="square" lIns="0" tIns="0" rIns="0" bIns="0" rtlCol="0" anchor="ctr"/>
          <a:lstStyle/>
          <a:p>
            <a:r>
              <a:rPr lang="en-US" sz="1150" dirty="0">
                <a:solidFill>
                  <a:srgbClr val="6B7A90"/>
                </a:solidFill>
                <a:ea typeface="Calibri" pitchFamily="34" charset="-122"/>
                <a:cs typeface="Calibri" pitchFamily="34" charset="-120"/>
              </a:rPr>
              <a:t>10 </a:t>
            </a:r>
            <a:r>
              <a:rPr lang="en-US" sz="1150" dirty="0" err="1">
                <a:solidFill>
                  <a:srgbClr val="6B7A90"/>
                </a:solidFill>
                <a:ea typeface="Calibri" pitchFamily="34" charset="-122"/>
                <a:cs typeface="Calibri" pitchFamily="34" charset="-120"/>
              </a:rPr>
              <a:t>năm</a:t>
            </a:r>
            <a:r>
              <a:rPr lang="en-US" sz="1150" dirty="0">
                <a:solidFill>
                  <a:srgbClr val="6B7A90"/>
                </a:solidFill>
                <a:ea typeface="Calibri" pitchFamily="34" charset="-122"/>
                <a:cs typeface="Calibri" pitchFamily="34" charset="-120"/>
              </a:rPr>
              <a:t> </a:t>
            </a:r>
            <a:r>
              <a:rPr lang="en-US" sz="1150" dirty="0" err="1">
                <a:solidFill>
                  <a:srgbClr val="6B7A90"/>
                </a:solidFill>
                <a:ea typeface="Calibri" pitchFamily="34" charset="-122"/>
                <a:cs typeface="Calibri" pitchFamily="34" charset="-120"/>
              </a:rPr>
              <a:t>kinh</a:t>
            </a:r>
            <a:r>
              <a:rPr lang="en-US" sz="1150" dirty="0">
                <a:solidFill>
                  <a:srgbClr val="6B7A90"/>
                </a:solidFill>
                <a:ea typeface="Calibri" pitchFamily="34" charset="-122"/>
                <a:cs typeface="Calibri" pitchFamily="34" charset="-120"/>
              </a:rPr>
              <a:t> </a:t>
            </a:r>
            <a:r>
              <a:rPr lang="en-US" sz="1150" dirty="0" err="1">
                <a:solidFill>
                  <a:srgbClr val="6B7A90"/>
                </a:solidFill>
                <a:ea typeface="Calibri" pitchFamily="34" charset="-122"/>
                <a:cs typeface="Calibri" pitchFamily="34" charset="-120"/>
              </a:rPr>
              <a:t>nghiệm</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Xây</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dựng</a:t>
            </a:r>
            <a:r>
              <a:rPr lang="en-US" sz="1150" dirty="0">
                <a:solidFill>
                  <a:srgbClr val="6B7A90"/>
                </a:solidFill>
                <a:latin typeface="+mj-lt" pitchFamily="34" charset="0"/>
                <a:ea typeface="Calibri" pitchFamily="34" charset="-122"/>
                <a:cs typeface="Calibri" pitchFamily="34" charset="-120"/>
              </a:rPr>
              <a:t> In-Memory State Cache, </a:t>
            </a:r>
            <a:r>
              <a:rPr lang="en-US" sz="1150" dirty="0" err="1">
                <a:solidFill>
                  <a:srgbClr val="6B7A90"/>
                </a:solidFill>
                <a:latin typeface="+mj-lt" pitchFamily="34" charset="0"/>
                <a:ea typeface="Calibri" pitchFamily="34" charset="-122"/>
                <a:cs typeface="Calibri" pitchFamily="34" charset="-120"/>
              </a:rPr>
              <a:t>phát</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triển</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các</a:t>
            </a:r>
            <a:r>
              <a:rPr lang="en-US" sz="1150" dirty="0">
                <a:solidFill>
                  <a:srgbClr val="6B7A90"/>
                </a:solidFill>
                <a:latin typeface="+mj-lt" pitchFamily="34" charset="0"/>
                <a:ea typeface="Calibri" pitchFamily="34" charset="-122"/>
                <a:cs typeface="Calibri" pitchFamily="34" charset="-120"/>
              </a:rPr>
              <a:t> endpoint REST API </a:t>
            </a:r>
            <a:r>
              <a:rPr lang="en-US" sz="1150" dirty="0" err="1">
                <a:solidFill>
                  <a:srgbClr val="6B7A90"/>
                </a:solidFill>
                <a:latin typeface="+mj-lt" pitchFamily="34" charset="0"/>
                <a:ea typeface="Calibri" pitchFamily="34" charset="-122"/>
                <a:cs typeface="Calibri" pitchFamily="34" charset="-120"/>
              </a:rPr>
              <a:t>tuân</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thủ</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chuẩn</a:t>
            </a:r>
            <a:r>
              <a:rPr lang="en-US" sz="1150" dirty="0">
                <a:solidFill>
                  <a:srgbClr val="6B7A90"/>
                </a:solidFill>
                <a:latin typeface="+mj-lt" pitchFamily="34" charset="0"/>
                <a:ea typeface="Calibri" pitchFamily="34" charset="-122"/>
                <a:cs typeface="Calibri" pitchFamily="34" charset="-120"/>
              </a:rPr>
              <a:t> SOVD </a:t>
            </a:r>
            <a:r>
              <a:rPr lang="en-US" sz="1150" dirty="0" err="1">
                <a:solidFill>
                  <a:srgbClr val="6B7A90"/>
                </a:solidFill>
                <a:latin typeface="+mj-lt" pitchFamily="34" charset="0"/>
                <a:ea typeface="Calibri" pitchFamily="34" charset="-122"/>
                <a:cs typeface="Calibri" pitchFamily="34" charset="-120"/>
              </a:rPr>
              <a:t>và</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quản</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lý</a:t>
            </a:r>
            <a:r>
              <a:rPr lang="en-US" sz="1150" dirty="0">
                <a:solidFill>
                  <a:srgbClr val="6B7A90"/>
                </a:solidFill>
                <a:latin typeface="+mj-lt" pitchFamily="34" charset="0"/>
                <a:ea typeface="Calibri" pitchFamily="34" charset="-122"/>
                <a:cs typeface="Calibri" pitchFamily="34" charset="-120"/>
              </a:rPr>
              <a:t> streaming SSE.</a:t>
            </a:r>
            <a:endParaRPr lang="en-US" sz="1150" dirty="0"/>
          </a:p>
        </p:txBody>
      </p:sp>
      <p:sp>
        <p:nvSpPr>
          <p:cNvPr id="47" name="Shape 14">
            <a:extLst>
              <a:ext uri="{FF2B5EF4-FFF2-40B4-BE49-F238E27FC236}">
                <a16:creationId xmlns:a16="http://schemas.microsoft.com/office/drawing/2014/main" id="{F0657F56-26FF-E2AB-8778-C45ED500184C}"/>
              </a:ext>
            </a:extLst>
          </p:cNvPr>
          <p:cNvSpPr/>
          <p:nvPr/>
        </p:nvSpPr>
        <p:spPr>
          <a:xfrm>
            <a:off x="615233" y="4162216"/>
            <a:ext cx="5532120" cy="178308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48" name="Shape 15">
            <a:extLst>
              <a:ext uri="{FF2B5EF4-FFF2-40B4-BE49-F238E27FC236}">
                <a16:creationId xmlns:a16="http://schemas.microsoft.com/office/drawing/2014/main" id="{7184CDBA-DAA8-41B7-FC64-7C3E589C859F}"/>
              </a:ext>
            </a:extLst>
          </p:cNvPr>
          <p:cNvSpPr/>
          <p:nvPr/>
        </p:nvSpPr>
        <p:spPr>
          <a:xfrm>
            <a:off x="889553" y="4482256"/>
            <a:ext cx="914400" cy="914400"/>
          </a:xfrm>
          <a:prstGeom prst="ellipse">
            <a:avLst/>
          </a:prstGeom>
          <a:solidFill>
            <a:srgbClr val="19226D"/>
          </a:solidFill>
          <a:ln/>
        </p:spPr>
        <p:txBody>
          <a:bodyPr/>
          <a:lstStyle/>
          <a:p>
            <a:endParaRPr lang="en-US"/>
          </a:p>
        </p:txBody>
      </p:sp>
      <p:sp>
        <p:nvSpPr>
          <p:cNvPr id="49" name="Text 16">
            <a:extLst>
              <a:ext uri="{FF2B5EF4-FFF2-40B4-BE49-F238E27FC236}">
                <a16:creationId xmlns:a16="http://schemas.microsoft.com/office/drawing/2014/main" id="{AB7A776E-1D91-E0B7-B989-6FDDCC38F299}"/>
              </a:ext>
            </a:extLst>
          </p:cNvPr>
          <p:cNvSpPr/>
          <p:nvPr/>
        </p:nvSpPr>
        <p:spPr>
          <a:xfrm>
            <a:off x="889553" y="4482256"/>
            <a:ext cx="914400" cy="914400"/>
          </a:xfrm>
          <a:prstGeom prst="rect">
            <a:avLst/>
          </a:prstGeom>
          <a:noFill/>
          <a:ln/>
        </p:spPr>
        <p:txBody>
          <a:bodyPr wrap="square" lIns="0" tIns="0" rIns="0" bIns="0" rtlCol="0" anchor="ctr"/>
          <a:lstStyle/>
          <a:p>
            <a:pPr marL="0" indent="0" algn="ctr">
              <a:buNone/>
            </a:pPr>
            <a:r>
              <a:rPr lang="en-US" sz="3000" b="1" dirty="0">
                <a:solidFill>
                  <a:srgbClr val="F37021"/>
                </a:solidFill>
                <a:latin typeface="+mj-lt" pitchFamily="34" charset="0"/>
              </a:rPr>
              <a:t>T</a:t>
            </a:r>
            <a:endParaRPr lang="en-US" sz="3000" dirty="0"/>
          </a:p>
        </p:txBody>
      </p:sp>
      <p:sp>
        <p:nvSpPr>
          <p:cNvPr id="50" name="Text 17">
            <a:extLst>
              <a:ext uri="{FF2B5EF4-FFF2-40B4-BE49-F238E27FC236}">
                <a16:creationId xmlns:a16="http://schemas.microsoft.com/office/drawing/2014/main" id="{2E5BA5FD-CE1D-8664-E7CA-D0ADC7AEB619}"/>
              </a:ext>
            </a:extLst>
          </p:cNvPr>
          <p:cNvSpPr/>
          <p:nvPr/>
        </p:nvSpPr>
        <p:spPr>
          <a:xfrm>
            <a:off x="1986833" y="4436536"/>
            <a:ext cx="3977640" cy="365760"/>
          </a:xfrm>
          <a:prstGeom prst="rect">
            <a:avLst/>
          </a:prstGeom>
          <a:noFill/>
          <a:ln/>
        </p:spPr>
        <p:txBody>
          <a:bodyPr wrap="square" lIns="0" tIns="0" rIns="0" bIns="0" rtlCol="0" anchor="ctr"/>
          <a:lstStyle/>
          <a:p>
            <a:pPr marL="0" indent="0">
              <a:buNone/>
            </a:pPr>
            <a:r>
              <a:rPr lang="en-US" sz="1700" b="1" dirty="0">
                <a:solidFill>
                  <a:srgbClr val="19226D"/>
                </a:solidFill>
                <a:latin typeface="+mj-lt" pitchFamily="34" charset="0"/>
                <a:ea typeface="Trebuchet MS" pitchFamily="34" charset="-122"/>
                <a:cs typeface="Trebuchet MS" pitchFamily="34" charset="-120"/>
              </a:rPr>
              <a:t>Nguyễn Quốc Trí</a:t>
            </a:r>
            <a:endParaRPr lang="en-US" sz="1700" dirty="0"/>
          </a:p>
        </p:txBody>
      </p:sp>
      <p:sp>
        <p:nvSpPr>
          <p:cNvPr id="51" name="Text 18">
            <a:extLst>
              <a:ext uri="{FF2B5EF4-FFF2-40B4-BE49-F238E27FC236}">
                <a16:creationId xmlns:a16="http://schemas.microsoft.com/office/drawing/2014/main" id="{2E003F24-3B1B-14C7-D7CC-3C6ABBECCD52}"/>
              </a:ext>
            </a:extLst>
          </p:cNvPr>
          <p:cNvSpPr/>
          <p:nvPr/>
        </p:nvSpPr>
        <p:spPr>
          <a:xfrm>
            <a:off x="1986833" y="4784008"/>
            <a:ext cx="3977640" cy="292608"/>
          </a:xfrm>
          <a:prstGeom prst="rect">
            <a:avLst/>
          </a:prstGeom>
          <a:noFill/>
          <a:ln/>
        </p:spPr>
        <p:txBody>
          <a:bodyPr wrap="square" lIns="0" tIns="0" rIns="0" bIns="0" rtlCol="0" anchor="ctr"/>
          <a:lstStyle/>
          <a:p>
            <a:r>
              <a:rPr lang="en-US" sz="1200" b="1" dirty="0">
                <a:solidFill>
                  <a:srgbClr val="F37021"/>
                </a:solidFill>
                <a:ea typeface="Calibri" pitchFamily="34" charset="-122"/>
                <a:cs typeface="Calibri" pitchFamily="34" charset="-120"/>
              </a:rPr>
              <a:t>Data Modeling &amp; QA</a:t>
            </a:r>
            <a:endParaRPr lang="en-US" sz="1200" dirty="0"/>
          </a:p>
        </p:txBody>
      </p:sp>
      <p:sp>
        <p:nvSpPr>
          <p:cNvPr id="52" name="Text 19">
            <a:extLst>
              <a:ext uri="{FF2B5EF4-FFF2-40B4-BE49-F238E27FC236}">
                <a16:creationId xmlns:a16="http://schemas.microsoft.com/office/drawing/2014/main" id="{261096FA-E654-B346-0A1C-EF79C8EB1B44}"/>
              </a:ext>
            </a:extLst>
          </p:cNvPr>
          <p:cNvSpPr/>
          <p:nvPr/>
        </p:nvSpPr>
        <p:spPr>
          <a:xfrm>
            <a:off x="1986833" y="5076616"/>
            <a:ext cx="3931920" cy="777240"/>
          </a:xfrm>
          <a:prstGeom prst="rect">
            <a:avLst/>
          </a:prstGeom>
          <a:noFill/>
          <a:ln/>
        </p:spPr>
        <p:txBody>
          <a:bodyPr wrap="square" lIns="0" tIns="0" rIns="0" bIns="0" rtlCol="0" anchor="ctr"/>
          <a:lstStyle/>
          <a:p>
            <a:r>
              <a:rPr lang="en-US" sz="1150" dirty="0">
                <a:solidFill>
                  <a:srgbClr val="6B7A90"/>
                </a:solidFill>
                <a:ea typeface="Calibri" pitchFamily="34" charset="-122"/>
                <a:cs typeface="Calibri" pitchFamily="34" charset="-120"/>
              </a:rPr>
              <a:t>10 </a:t>
            </a:r>
            <a:r>
              <a:rPr lang="en-US" sz="1150" dirty="0" err="1">
                <a:solidFill>
                  <a:srgbClr val="6B7A90"/>
                </a:solidFill>
                <a:ea typeface="Calibri" pitchFamily="34" charset="-122"/>
                <a:cs typeface="Calibri" pitchFamily="34" charset="-120"/>
              </a:rPr>
              <a:t>năm</a:t>
            </a:r>
            <a:r>
              <a:rPr lang="en-US" sz="1150" dirty="0">
                <a:solidFill>
                  <a:srgbClr val="6B7A90"/>
                </a:solidFill>
                <a:ea typeface="Calibri" pitchFamily="34" charset="-122"/>
                <a:cs typeface="Calibri" pitchFamily="34" charset="-120"/>
              </a:rPr>
              <a:t> </a:t>
            </a:r>
            <a:r>
              <a:rPr lang="en-US" sz="1150" dirty="0" err="1">
                <a:solidFill>
                  <a:srgbClr val="6B7A90"/>
                </a:solidFill>
                <a:ea typeface="Calibri" pitchFamily="34" charset="-122"/>
                <a:cs typeface="Calibri" pitchFamily="34" charset="-120"/>
              </a:rPr>
              <a:t>kinh</a:t>
            </a:r>
            <a:r>
              <a:rPr lang="en-US" sz="1150" dirty="0">
                <a:solidFill>
                  <a:srgbClr val="6B7A90"/>
                </a:solidFill>
                <a:ea typeface="Calibri" pitchFamily="34" charset="-122"/>
                <a:cs typeface="Calibri" pitchFamily="34" charset="-120"/>
              </a:rPr>
              <a:t> </a:t>
            </a:r>
            <a:r>
              <a:rPr lang="en-US" sz="1150" dirty="0" err="1">
                <a:solidFill>
                  <a:srgbClr val="6B7A90"/>
                </a:solidFill>
                <a:ea typeface="Calibri" pitchFamily="34" charset="-122"/>
                <a:cs typeface="Calibri" pitchFamily="34" charset="-120"/>
              </a:rPr>
              <a:t>nghiệm</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Thiết</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kế</a:t>
            </a:r>
            <a:r>
              <a:rPr lang="en-US" sz="1150" dirty="0">
                <a:solidFill>
                  <a:srgbClr val="6B7A90"/>
                </a:solidFill>
                <a:latin typeface="+mj-lt" pitchFamily="34" charset="0"/>
                <a:ea typeface="Calibri" pitchFamily="34" charset="-122"/>
                <a:cs typeface="Calibri" pitchFamily="34" charset="-120"/>
              </a:rPr>
              <a:t> Unified Data Model (</a:t>
            </a:r>
            <a:r>
              <a:rPr lang="en-US" sz="1150" dirty="0" err="1">
                <a:solidFill>
                  <a:srgbClr val="6B7A90"/>
                </a:solidFill>
                <a:latin typeface="+mj-lt" pitchFamily="34" charset="0"/>
                <a:ea typeface="Calibri" pitchFamily="34" charset="-122"/>
                <a:cs typeface="Calibri" pitchFamily="34" charset="-120"/>
              </a:rPr>
              <a:t>Mô</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hình</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dữ</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liệu</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thống</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nhất</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viết</a:t>
            </a:r>
            <a:r>
              <a:rPr lang="en-US" sz="1150" dirty="0">
                <a:solidFill>
                  <a:srgbClr val="6B7A90"/>
                </a:solidFill>
                <a:latin typeface="+mj-lt" pitchFamily="34" charset="0"/>
                <a:ea typeface="Calibri" pitchFamily="34" charset="-122"/>
                <a:cs typeface="Calibri" pitchFamily="34" charset="-120"/>
              </a:rPr>
              <a:t> Unit Tests (</a:t>
            </a:r>
            <a:r>
              <a:rPr lang="en-US" sz="1150" dirty="0" err="1">
                <a:solidFill>
                  <a:srgbClr val="6B7A90"/>
                </a:solidFill>
                <a:latin typeface="+mj-lt" pitchFamily="34" charset="0"/>
                <a:ea typeface="Calibri" pitchFamily="34" charset="-122"/>
                <a:cs typeface="Calibri" pitchFamily="34" charset="-120"/>
              </a:rPr>
              <a:t>GTest</a:t>
            </a:r>
            <a:r>
              <a:rPr lang="en-US" sz="1150" dirty="0">
                <a:solidFill>
                  <a:srgbClr val="6B7A90"/>
                </a:solidFill>
                <a:latin typeface="+mj-lt" pitchFamily="34" charset="0"/>
                <a:ea typeface="Calibri" pitchFamily="34" charset="-122"/>
                <a:cs typeface="Calibri" pitchFamily="34" charset="-120"/>
              </a:rPr>
              <a:t>/</a:t>
            </a:r>
            <a:r>
              <a:rPr lang="en-US" sz="1150" dirty="0" err="1">
                <a:solidFill>
                  <a:srgbClr val="6B7A90"/>
                </a:solidFill>
                <a:latin typeface="+mj-lt" pitchFamily="34" charset="0"/>
                <a:ea typeface="Calibri" pitchFamily="34" charset="-122"/>
                <a:cs typeface="Calibri" pitchFamily="34" charset="-120"/>
              </a:rPr>
              <a:t>GMock</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và</a:t>
            </a:r>
            <a:r>
              <a:rPr lang="en-US" sz="1150" dirty="0">
                <a:solidFill>
                  <a:srgbClr val="6B7A90"/>
                </a:solidFill>
                <a:latin typeface="+mj-lt" pitchFamily="34" charset="0"/>
                <a:ea typeface="Calibri" pitchFamily="34" charset="-122"/>
                <a:cs typeface="Calibri" pitchFamily="34" charset="-120"/>
              </a:rPr>
              <a:t> stress-test </a:t>
            </a:r>
            <a:r>
              <a:rPr lang="en-US" sz="1150" dirty="0" err="1">
                <a:solidFill>
                  <a:srgbClr val="6B7A90"/>
                </a:solidFill>
                <a:latin typeface="+mj-lt" pitchFamily="34" charset="0"/>
                <a:ea typeface="Calibri" pitchFamily="34" charset="-122"/>
                <a:cs typeface="Calibri" pitchFamily="34" charset="-120"/>
              </a:rPr>
              <a:t>đảm</a:t>
            </a:r>
            <a:r>
              <a:rPr lang="en-US" sz="1150" dirty="0">
                <a:solidFill>
                  <a:srgbClr val="6B7A90"/>
                </a:solidFill>
                <a:latin typeface="+mj-lt" pitchFamily="34" charset="0"/>
                <a:ea typeface="Calibri" pitchFamily="34" charset="-122"/>
                <a:cs typeface="Calibri" pitchFamily="34" charset="-120"/>
              </a:rPr>
              <a:t> </a:t>
            </a:r>
            <a:r>
              <a:rPr lang="en-US" sz="1150" dirty="0" err="1">
                <a:solidFill>
                  <a:srgbClr val="6B7A90"/>
                </a:solidFill>
                <a:latin typeface="+mj-lt" pitchFamily="34" charset="0"/>
                <a:ea typeface="Calibri" pitchFamily="34" charset="-122"/>
                <a:cs typeface="Calibri" pitchFamily="34" charset="-120"/>
              </a:rPr>
              <a:t>bảo</a:t>
            </a:r>
            <a:r>
              <a:rPr lang="en-US" sz="1150" dirty="0">
                <a:solidFill>
                  <a:srgbClr val="6B7A90"/>
                </a:solidFill>
                <a:latin typeface="+mj-lt" pitchFamily="34" charset="0"/>
                <a:ea typeface="Calibri" pitchFamily="34" charset="-122"/>
                <a:cs typeface="Calibri" pitchFamily="34" charset="-120"/>
              </a:rPr>
              <a:t> SLA (p95 &lt; 120ms)</a:t>
            </a:r>
            <a:endParaRPr lang="en-US" sz="1150" dirty="0"/>
          </a:p>
        </p:txBody>
      </p:sp>
      <p:sp>
        <p:nvSpPr>
          <p:cNvPr id="53" name="Shape 20">
            <a:extLst>
              <a:ext uri="{FF2B5EF4-FFF2-40B4-BE49-F238E27FC236}">
                <a16:creationId xmlns:a16="http://schemas.microsoft.com/office/drawing/2014/main" id="{A4275322-B2BE-D55D-DC84-B993320E85AD}"/>
              </a:ext>
            </a:extLst>
          </p:cNvPr>
          <p:cNvSpPr/>
          <p:nvPr/>
        </p:nvSpPr>
        <p:spPr>
          <a:xfrm>
            <a:off x="6375953" y="4162216"/>
            <a:ext cx="5532120" cy="178308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54" name="Shape 21">
            <a:extLst>
              <a:ext uri="{FF2B5EF4-FFF2-40B4-BE49-F238E27FC236}">
                <a16:creationId xmlns:a16="http://schemas.microsoft.com/office/drawing/2014/main" id="{D921DF90-BA36-B1EF-B4F2-521439B741FB}"/>
              </a:ext>
            </a:extLst>
          </p:cNvPr>
          <p:cNvSpPr/>
          <p:nvPr/>
        </p:nvSpPr>
        <p:spPr>
          <a:xfrm>
            <a:off x="6650273" y="4482256"/>
            <a:ext cx="914400" cy="914400"/>
          </a:xfrm>
          <a:prstGeom prst="ellipse">
            <a:avLst/>
          </a:prstGeom>
          <a:solidFill>
            <a:srgbClr val="19226D"/>
          </a:solidFill>
          <a:ln/>
        </p:spPr>
        <p:txBody>
          <a:bodyPr/>
          <a:lstStyle/>
          <a:p>
            <a:endParaRPr lang="en-US"/>
          </a:p>
        </p:txBody>
      </p:sp>
      <p:sp>
        <p:nvSpPr>
          <p:cNvPr id="55" name="Text 22">
            <a:extLst>
              <a:ext uri="{FF2B5EF4-FFF2-40B4-BE49-F238E27FC236}">
                <a16:creationId xmlns:a16="http://schemas.microsoft.com/office/drawing/2014/main" id="{01D99CA7-7EAF-6A38-0B96-FA96E334D6CA}"/>
              </a:ext>
            </a:extLst>
          </p:cNvPr>
          <p:cNvSpPr/>
          <p:nvPr/>
        </p:nvSpPr>
        <p:spPr>
          <a:xfrm>
            <a:off x="6650273" y="4482256"/>
            <a:ext cx="914400" cy="914400"/>
          </a:xfrm>
          <a:prstGeom prst="rect">
            <a:avLst/>
          </a:prstGeom>
          <a:noFill/>
          <a:ln/>
        </p:spPr>
        <p:txBody>
          <a:bodyPr wrap="square" lIns="0" tIns="0" rIns="0" bIns="0" rtlCol="0" anchor="ctr"/>
          <a:lstStyle/>
          <a:p>
            <a:pPr marL="0" indent="0" algn="ctr">
              <a:buNone/>
            </a:pPr>
            <a:r>
              <a:rPr lang="en-US" sz="3000" b="1">
                <a:solidFill>
                  <a:srgbClr val="F37021"/>
                </a:solidFill>
                <a:latin typeface="+mj-lt" pitchFamily="34" charset="0"/>
                <a:ea typeface="Trebuchet MS" pitchFamily="34" charset="-122"/>
                <a:cs typeface="Trebuchet MS" pitchFamily="34" charset="-120"/>
              </a:rPr>
              <a:t>D</a:t>
            </a:r>
            <a:endParaRPr lang="en-US" sz="3000" dirty="0"/>
          </a:p>
        </p:txBody>
      </p:sp>
      <p:sp>
        <p:nvSpPr>
          <p:cNvPr id="56" name="Text 23">
            <a:extLst>
              <a:ext uri="{FF2B5EF4-FFF2-40B4-BE49-F238E27FC236}">
                <a16:creationId xmlns:a16="http://schemas.microsoft.com/office/drawing/2014/main" id="{09257EF9-EB0E-9FB7-AE02-8833B0A98E04}"/>
              </a:ext>
            </a:extLst>
          </p:cNvPr>
          <p:cNvSpPr/>
          <p:nvPr/>
        </p:nvSpPr>
        <p:spPr>
          <a:xfrm>
            <a:off x="7747553" y="4436536"/>
            <a:ext cx="3977640" cy="365760"/>
          </a:xfrm>
          <a:prstGeom prst="rect">
            <a:avLst/>
          </a:prstGeom>
          <a:noFill/>
          <a:ln/>
        </p:spPr>
        <p:txBody>
          <a:bodyPr wrap="square" lIns="0" tIns="0" rIns="0" bIns="0" rtlCol="0" anchor="ctr"/>
          <a:lstStyle/>
          <a:p>
            <a:pPr marL="0" indent="0">
              <a:buNone/>
            </a:pPr>
            <a:r>
              <a:rPr lang="en-US" sz="1700" b="1">
                <a:solidFill>
                  <a:srgbClr val="19226D"/>
                </a:solidFill>
                <a:latin typeface="+mj-lt" pitchFamily="34" charset="0"/>
                <a:ea typeface="Trebuchet MS" pitchFamily="34" charset="-122"/>
                <a:cs typeface="Trebuchet MS" pitchFamily="34" charset="-120"/>
              </a:rPr>
              <a:t>Phạm Dung</a:t>
            </a:r>
            <a:endParaRPr lang="en-US" sz="1700" dirty="0"/>
          </a:p>
        </p:txBody>
      </p:sp>
      <p:sp>
        <p:nvSpPr>
          <p:cNvPr id="57" name="Text 24">
            <a:extLst>
              <a:ext uri="{FF2B5EF4-FFF2-40B4-BE49-F238E27FC236}">
                <a16:creationId xmlns:a16="http://schemas.microsoft.com/office/drawing/2014/main" id="{6FDEB263-8390-BE44-6E40-065130E30093}"/>
              </a:ext>
            </a:extLst>
          </p:cNvPr>
          <p:cNvSpPr/>
          <p:nvPr/>
        </p:nvSpPr>
        <p:spPr>
          <a:xfrm>
            <a:off x="7747553" y="4784008"/>
            <a:ext cx="3977640" cy="292608"/>
          </a:xfrm>
          <a:prstGeom prst="rect">
            <a:avLst/>
          </a:prstGeom>
          <a:noFill/>
          <a:ln/>
        </p:spPr>
        <p:txBody>
          <a:bodyPr wrap="square" lIns="0" tIns="0" rIns="0" bIns="0" rtlCol="0" anchor="ctr"/>
          <a:lstStyle/>
          <a:p>
            <a:pPr marL="0" indent="0">
              <a:buNone/>
            </a:pPr>
            <a:r>
              <a:rPr lang="en-US" sz="1200" b="1" dirty="0">
                <a:solidFill>
                  <a:srgbClr val="F37021"/>
                </a:solidFill>
                <a:latin typeface="+mj-lt" pitchFamily="34" charset="0"/>
                <a:ea typeface="Calibri" pitchFamily="34" charset="-122"/>
                <a:cs typeface="Calibri" pitchFamily="34" charset="-120"/>
              </a:rPr>
              <a:t>Product &amp; Demo</a:t>
            </a:r>
            <a:endParaRPr lang="en-US" sz="1200" dirty="0"/>
          </a:p>
        </p:txBody>
      </p:sp>
      <p:sp>
        <p:nvSpPr>
          <p:cNvPr id="58" name="Text 25">
            <a:extLst>
              <a:ext uri="{FF2B5EF4-FFF2-40B4-BE49-F238E27FC236}">
                <a16:creationId xmlns:a16="http://schemas.microsoft.com/office/drawing/2014/main" id="{E516B2A4-C490-FD26-872A-7581C2493CDE}"/>
              </a:ext>
            </a:extLst>
          </p:cNvPr>
          <p:cNvSpPr/>
          <p:nvPr/>
        </p:nvSpPr>
        <p:spPr>
          <a:xfrm>
            <a:off x="7747553" y="5076616"/>
            <a:ext cx="3931920" cy="777240"/>
          </a:xfrm>
          <a:prstGeom prst="rect">
            <a:avLst/>
          </a:prstGeom>
          <a:noFill/>
          <a:ln/>
        </p:spPr>
        <p:txBody>
          <a:bodyPr wrap="square" lIns="0" tIns="0" rIns="0" bIns="0" rtlCol="0" anchor="ctr"/>
          <a:lstStyle/>
          <a:p>
            <a:pPr marL="0" indent="0">
              <a:buNone/>
            </a:pPr>
            <a:r>
              <a:rPr lang="en-US" sz="1150">
                <a:solidFill>
                  <a:srgbClr val="6B7A90"/>
                </a:solidFill>
                <a:latin typeface="+mj-lt" pitchFamily="34" charset="0"/>
                <a:ea typeface="Calibri" pitchFamily="34" charset="-122"/>
                <a:cs typeface="Calibri" pitchFamily="34" charset="-120"/>
              </a:rPr>
              <a:t>Background UX + kể chuyện sản phẩm. Lo kịch bản demo, writeup, và pitch.</a:t>
            </a:r>
            <a:endParaRPr lang="en-US" sz="1150" dirty="0"/>
          </a:p>
        </p:txBody>
      </p:sp>
    </p:spTree>
    <p:extLst>
      <p:ext uri="{BB962C8B-B14F-4D97-AF65-F5344CB8AC3E}">
        <p14:creationId xmlns:p14="http://schemas.microsoft.com/office/powerpoint/2010/main" val="3563476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04A20-2446-EEFC-7776-9BA4287453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8C83E5-8D05-6489-DFE6-7FBD76008557}"/>
              </a:ext>
            </a:extLst>
          </p:cNvPr>
          <p:cNvSpPr>
            <a:spLocks noGrp="1"/>
          </p:cNvSpPr>
          <p:nvPr>
            <p:ph type="title"/>
          </p:nvPr>
        </p:nvSpPr>
        <p:spPr/>
        <p:txBody>
          <a:bodyPr/>
          <a:lstStyle/>
          <a:p>
            <a:r>
              <a:rPr lang="en-US" dirty="0"/>
              <a:t>THÔNG TIN ĐỘI CHƠI</a:t>
            </a:r>
            <a:endParaRPr lang="en-VN" dirty="0"/>
          </a:p>
        </p:txBody>
      </p:sp>
      <p:sp>
        <p:nvSpPr>
          <p:cNvPr id="3" name="Slide Number Placeholder 2">
            <a:extLst>
              <a:ext uri="{FF2B5EF4-FFF2-40B4-BE49-F238E27FC236}">
                <a16:creationId xmlns:a16="http://schemas.microsoft.com/office/drawing/2014/main" id="{3B32E87C-BD1F-3F83-B83D-A22E943A295E}"/>
              </a:ext>
            </a:extLst>
          </p:cNvPr>
          <p:cNvSpPr>
            <a:spLocks noGrp="1"/>
          </p:cNvSpPr>
          <p:nvPr>
            <p:ph type="sldNum" sz="quarter" idx="12"/>
          </p:nvPr>
        </p:nvSpPr>
        <p:spPr/>
        <p:txBody>
          <a:bodyPr/>
          <a:lstStyle/>
          <a:p>
            <a:fld id="{E012F146-47F9-A646-B182-8CC39B8AD32B}" type="slidenum">
              <a:rPr lang="x-none" smtClean="0"/>
              <a:pPr/>
              <a:t>5</a:t>
            </a:fld>
            <a:endParaRPr lang="x-none"/>
          </a:p>
        </p:txBody>
      </p:sp>
      <p:sp>
        <p:nvSpPr>
          <p:cNvPr id="5" name="Text Placeholder 4">
            <a:extLst>
              <a:ext uri="{FF2B5EF4-FFF2-40B4-BE49-F238E27FC236}">
                <a16:creationId xmlns:a16="http://schemas.microsoft.com/office/drawing/2014/main" id="{EB98EB3D-A8E8-395D-7C7A-A2CDC5BEDE3C}"/>
              </a:ext>
            </a:extLst>
          </p:cNvPr>
          <p:cNvSpPr>
            <a:spLocks noGrp="1"/>
          </p:cNvSpPr>
          <p:nvPr>
            <p:ph type="body" sz="quarter" idx="15"/>
          </p:nvPr>
        </p:nvSpPr>
        <p:spPr>
          <a:xfrm>
            <a:off x="1156350" y="1291484"/>
            <a:ext cx="3646487" cy="507256"/>
          </a:xfrm>
        </p:spPr>
        <p:txBody>
          <a:bodyPr/>
          <a:lstStyle/>
          <a:p>
            <a:r>
              <a:rPr lang="en-US" dirty="0" err="1"/>
              <a:t>Hình</a:t>
            </a:r>
            <a:r>
              <a:rPr lang="en-US" dirty="0"/>
              <a:t> </a:t>
            </a:r>
            <a:r>
              <a:rPr lang="en-US" dirty="0" err="1"/>
              <a:t>ảnh</a:t>
            </a:r>
            <a:r>
              <a:rPr lang="en-US" dirty="0"/>
              <a:t> </a:t>
            </a:r>
            <a:r>
              <a:rPr lang="en-US" dirty="0" err="1"/>
              <a:t>đội</a:t>
            </a:r>
            <a:r>
              <a:rPr lang="en-US" dirty="0"/>
              <a:t> </a:t>
            </a:r>
            <a:r>
              <a:rPr lang="en-US" dirty="0" err="1"/>
              <a:t>chơi</a:t>
            </a:r>
            <a:r>
              <a:rPr lang="en-US" dirty="0"/>
              <a:t> </a:t>
            </a:r>
            <a:endParaRPr lang="en-VN" dirty="0"/>
          </a:p>
        </p:txBody>
      </p:sp>
      <p:sp>
        <p:nvSpPr>
          <p:cNvPr id="4" name="Text Placeholder 4">
            <a:extLst>
              <a:ext uri="{FF2B5EF4-FFF2-40B4-BE49-F238E27FC236}">
                <a16:creationId xmlns:a16="http://schemas.microsoft.com/office/drawing/2014/main" id="{CD255C47-0C52-77C5-7A1F-604CD6A2748A}"/>
              </a:ext>
            </a:extLst>
          </p:cNvPr>
          <p:cNvSpPr txBox="1">
            <a:spLocks/>
          </p:cNvSpPr>
          <p:nvPr/>
        </p:nvSpPr>
        <p:spPr>
          <a:xfrm>
            <a:off x="6730115" y="1296989"/>
            <a:ext cx="4581760" cy="50725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1" i="0" kern="1200">
                <a:solidFill>
                  <a:schemeClr val="accent5"/>
                </a:solidFill>
                <a:latin typeface="+mj-lt"/>
                <a:ea typeface="+mn-ea"/>
                <a:cs typeface="+mn-cs"/>
              </a:defRPr>
            </a:lvl1pPr>
            <a:lvl2pPr marL="0" indent="0" algn="l" defTabSz="914400" rtl="0" eaLnBrk="1" latinLnBrk="0" hangingPunct="1">
              <a:lnSpc>
                <a:spcPct val="90000"/>
              </a:lnSpc>
              <a:spcBef>
                <a:spcPts val="1200"/>
              </a:spcBef>
              <a:buFont typeface="Arial" panose="020B0604020202020204" pitchFamily="34" charset="0"/>
              <a:buNone/>
              <a:defRPr sz="2400" b="1" kern="1200">
                <a:solidFill>
                  <a:schemeClr val="tx1"/>
                </a:solidFill>
                <a:latin typeface="+mj-lt"/>
                <a:ea typeface="+mn-ea"/>
                <a:cs typeface="+mn-cs"/>
              </a:defRPr>
            </a:lvl2pPr>
            <a:lvl3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457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j-lt"/>
                <a:ea typeface="+mn-ea"/>
                <a:cs typeface="+mn-cs"/>
              </a:defRPr>
            </a:lvl4pPr>
            <a:lvl5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9pPr>
          </a:lstStyle>
          <a:p>
            <a:r>
              <a:rPr lang="en-US" dirty="0" err="1"/>
              <a:t>Hình</a:t>
            </a:r>
            <a:r>
              <a:rPr lang="en-US" dirty="0"/>
              <a:t> </a:t>
            </a:r>
            <a:r>
              <a:rPr lang="en-US" dirty="0" err="1"/>
              <a:t>ảnh</a:t>
            </a:r>
            <a:r>
              <a:rPr lang="en-US" dirty="0"/>
              <a:t> Avatar </a:t>
            </a:r>
            <a:r>
              <a:rPr lang="en-US" dirty="0" err="1"/>
              <a:t>nhóm</a:t>
            </a:r>
            <a:endParaRPr lang="en-VN" dirty="0"/>
          </a:p>
        </p:txBody>
      </p:sp>
      <p:pic>
        <p:nvPicPr>
          <p:cNvPr id="6" name="Content Placeholder 12">
            <a:extLst>
              <a:ext uri="{FF2B5EF4-FFF2-40B4-BE49-F238E27FC236}">
                <a16:creationId xmlns:a16="http://schemas.microsoft.com/office/drawing/2014/main" id="{7CC7F329-313F-6B18-BB79-462C19CE803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25780" y="1948907"/>
            <a:ext cx="4751387" cy="4352296"/>
          </a:xfrm>
          <a:prstGeom prst="rect">
            <a:avLst/>
          </a:prstGeom>
        </p:spPr>
      </p:pic>
      <p:pic>
        <p:nvPicPr>
          <p:cNvPr id="7" name="Content Placeholder 16">
            <a:extLst>
              <a:ext uri="{FF2B5EF4-FFF2-40B4-BE49-F238E27FC236}">
                <a16:creationId xmlns:a16="http://schemas.microsoft.com/office/drawing/2014/main" id="{44FC02D2-D0FB-A9D6-A376-0DC14EB8E5B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645302" y="1948910"/>
            <a:ext cx="4751386" cy="4352293"/>
          </a:xfrm>
          <a:prstGeom prst="rect">
            <a:avLst/>
          </a:prstGeom>
        </p:spPr>
      </p:pic>
    </p:spTree>
    <p:extLst>
      <p:ext uri="{BB962C8B-B14F-4D97-AF65-F5344CB8AC3E}">
        <p14:creationId xmlns:p14="http://schemas.microsoft.com/office/powerpoint/2010/main" val="2076513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8148A-2ABD-2FD6-8EEE-F0B9AC08AF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023F4E-0489-BEB5-4B54-A8AC261D3410}"/>
              </a:ext>
            </a:extLst>
          </p:cNvPr>
          <p:cNvSpPr>
            <a:spLocks noGrp="1"/>
          </p:cNvSpPr>
          <p:nvPr>
            <p:ph type="title"/>
          </p:nvPr>
        </p:nvSpPr>
        <p:spPr/>
        <p:txBody>
          <a:bodyPr/>
          <a:lstStyle/>
          <a:p>
            <a:r>
              <a:rPr lang="en-US" dirty="0"/>
              <a:t>VẤN ĐỀ CẦN GIẢI QUYẾT</a:t>
            </a:r>
            <a:endParaRPr lang="en-VN" dirty="0"/>
          </a:p>
        </p:txBody>
      </p:sp>
      <p:sp>
        <p:nvSpPr>
          <p:cNvPr id="8" name="Shape 5">
            <a:extLst>
              <a:ext uri="{FF2B5EF4-FFF2-40B4-BE49-F238E27FC236}">
                <a16:creationId xmlns:a16="http://schemas.microsoft.com/office/drawing/2014/main" id="{757E46CD-D886-6D04-EF3B-D43F0F1DC6C0}"/>
              </a:ext>
            </a:extLst>
          </p:cNvPr>
          <p:cNvSpPr/>
          <p:nvPr/>
        </p:nvSpPr>
        <p:spPr>
          <a:xfrm>
            <a:off x="1284733" y="1541491"/>
            <a:ext cx="9393936" cy="114300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9" name="Shape 6">
            <a:extLst>
              <a:ext uri="{FF2B5EF4-FFF2-40B4-BE49-F238E27FC236}">
                <a16:creationId xmlns:a16="http://schemas.microsoft.com/office/drawing/2014/main" id="{606610C3-8540-3D30-99E3-1D364DCB1BE3}"/>
              </a:ext>
            </a:extLst>
          </p:cNvPr>
          <p:cNvSpPr/>
          <p:nvPr/>
        </p:nvSpPr>
        <p:spPr>
          <a:xfrm>
            <a:off x="1284733" y="1541491"/>
            <a:ext cx="82296" cy="1143000"/>
          </a:xfrm>
          <a:prstGeom prst="rect">
            <a:avLst/>
          </a:prstGeom>
          <a:solidFill>
            <a:srgbClr val="F37021"/>
          </a:solidFill>
          <a:ln/>
        </p:spPr>
        <p:txBody>
          <a:bodyPr/>
          <a:lstStyle/>
          <a:p>
            <a:endParaRPr lang="en-US"/>
          </a:p>
        </p:txBody>
      </p:sp>
      <p:sp>
        <p:nvSpPr>
          <p:cNvPr id="10" name="Text 7">
            <a:extLst>
              <a:ext uri="{FF2B5EF4-FFF2-40B4-BE49-F238E27FC236}">
                <a16:creationId xmlns:a16="http://schemas.microsoft.com/office/drawing/2014/main" id="{8217946F-76D3-506A-A6CD-7EF1C572F03A}"/>
              </a:ext>
            </a:extLst>
          </p:cNvPr>
          <p:cNvSpPr/>
          <p:nvPr/>
        </p:nvSpPr>
        <p:spPr>
          <a:xfrm>
            <a:off x="1513333" y="1660363"/>
            <a:ext cx="6583680" cy="365760"/>
          </a:xfrm>
          <a:prstGeom prst="rect">
            <a:avLst/>
          </a:prstGeom>
          <a:noFill/>
          <a:ln/>
        </p:spPr>
        <p:txBody>
          <a:bodyPr wrap="square" lIns="0" tIns="0" rIns="0" bIns="0" rtlCol="0" anchor="ctr"/>
          <a:lstStyle/>
          <a:p>
            <a:r>
              <a:rPr lang="en-US" sz="1600" b="1" dirty="0" err="1">
                <a:solidFill>
                  <a:srgbClr val="19226D"/>
                </a:solidFill>
                <a:latin typeface="+mj-lt" pitchFamily="34" charset="0"/>
                <a:ea typeface="Trebuchet MS" pitchFamily="34" charset="-122"/>
                <a:cs typeface="Trebuchet MS" pitchFamily="34" charset="-120"/>
              </a:rPr>
              <a:t>Sự</a:t>
            </a:r>
            <a:r>
              <a:rPr lang="en-US" sz="1600" b="1" dirty="0">
                <a:solidFill>
                  <a:srgbClr val="19226D"/>
                </a:solidFill>
                <a:latin typeface="+mj-lt" pitchFamily="34" charset="0"/>
                <a:ea typeface="Trebuchet MS" pitchFamily="34" charset="-122"/>
                <a:cs typeface="Trebuchet MS" pitchFamily="34" charset="-120"/>
              </a:rPr>
              <a:t> </a:t>
            </a:r>
            <a:r>
              <a:rPr lang="en-US" sz="1600" b="1" dirty="0" err="1">
                <a:solidFill>
                  <a:srgbClr val="19226D"/>
                </a:solidFill>
                <a:latin typeface="+mj-lt" pitchFamily="34" charset="0"/>
                <a:ea typeface="Trebuchet MS" pitchFamily="34" charset="-122"/>
                <a:cs typeface="Trebuchet MS" pitchFamily="34" charset="-120"/>
              </a:rPr>
              <a:t>phân</a:t>
            </a:r>
            <a:r>
              <a:rPr lang="en-US" sz="1600" b="1" dirty="0">
                <a:solidFill>
                  <a:srgbClr val="19226D"/>
                </a:solidFill>
                <a:latin typeface="+mj-lt" pitchFamily="34" charset="0"/>
                <a:ea typeface="Trebuchet MS" pitchFamily="34" charset="-122"/>
                <a:cs typeface="Trebuchet MS" pitchFamily="34" charset="-120"/>
              </a:rPr>
              <a:t> </a:t>
            </a:r>
            <a:r>
              <a:rPr lang="en-US" sz="1600" b="1" dirty="0" err="1">
                <a:solidFill>
                  <a:srgbClr val="19226D"/>
                </a:solidFill>
                <a:latin typeface="+mj-lt" pitchFamily="34" charset="0"/>
                <a:ea typeface="Trebuchet MS" pitchFamily="34" charset="-122"/>
                <a:cs typeface="Trebuchet MS" pitchFamily="34" charset="-120"/>
              </a:rPr>
              <a:t>mảnh</a:t>
            </a:r>
            <a:r>
              <a:rPr lang="en-US" sz="1600" b="1" dirty="0">
                <a:solidFill>
                  <a:srgbClr val="19226D"/>
                </a:solidFill>
                <a:latin typeface="+mj-lt" pitchFamily="34" charset="0"/>
                <a:ea typeface="Trebuchet MS" pitchFamily="34" charset="-122"/>
                <a:cs typeface="Trebuchet MS" pitchFamily="34" charset="-120"/>
              </a:rPr>
              <a:t> </a:t>
            </a:r>
            <a:r>
              <a:rPr lang="en-US" sz="1600" b="1" dirty="0" err="1">
                <a:solidFill>
                  <a:srgbClr val="19226D"/>
                </a:solidFill>
                <a:latin typeface="+mj-lt" pitchFamily="34" charset="0"/>
                <a:ea typeface="Trebuchet MS" pitchFamily="34" charset="-122"/>
                <a:cs typeface="Trebuchet MS" pitchFamily="34" charset="-120"/>
              </a:rPr>
              <a:t>mạng</a:t>
            </a:r>
            <a:r>
              <a:rPr lang="en-US" sz="1600" b="1" dirty="0">
                <a:solidFill>
                  <a:srgbClr val="19226D"/>
                </a:solidFill>
                <a:latin typeface="+mj-lt" pitchFamily="34" charset="0"/>
                <a:ea typeface="Trebuchet MS" pitchFamily="34" charset="-122"/>
                <a:cs typeface="Trebuchet MS" pitchFamily="34" charset="-120"/>
              </a:rPr>
              <a:t> </a:t>
            </a:r>
            <a:r>
              <a:rPr lang="en-US" sz="1600" b="1" dirty="0" err="1">
                <a:solidFill>
                  <a:srgbClr val="19226D"/>
                </a:solidFill>
                <a:latin typeface="+mj-lt" pitchFamily="34" charset="0"/>
                <a:ea typeface="Trebuchet MS" pitchFamily="34" charset="-122"/>
                <a:cs typeface="Trebuchet MS" pitchFamily="34" charset="-120"/>
              </a:rPr>
              <a:t>nội</a:t>
            </a:r>
            <a:r>
              <a:rPr lang="en-US" sz="1600" b="1" dirty="0">
                <a:solidFill>
                  <a:srgbClr val="19226D"/>
                </a:solidFill>
                <a:latin typeface="+mj-lt" pitchFamily="34" charset="0"/>
                <a:ea typeface="Trebuchet MS" pitchFamily="34" charset="-122"/>
                <a:cs typeface="Trebuchet MS" pitchFamily="34" charset="-120"/>
              </a:rPr>
              <a:t> </a:t>
            </a:r>
            <a:r>
              <a:rPr lang="en-US" sz="1600" b="1" dirty="0" err="1">
                <a:solidFill>
                  <a:srgbClr val="19226D"/>
                </a:solidFill>
                <a:latin typeface="+mj-lt" pitchFamily="34" charset="0"/>
                <a:ea typeface="Trebuchet MS" pitchFamily="34" charset="-122"/>
                <a:cs typeface="Trebuchet MS" pitchFamily="34" charset="-120"/>
              </a:rPr>
              <a:t>bộ</a:t>
            </a:r>
            <a:r>
              <a:rPr lang="en-US" sz="1600" b="1" dirty="0">
                <a:solidFill>
                  <a:srgbClr val="19226D"/>
                </a:solidFill>
                <a:latin typeface="+mj-lt" pitchFamily="34" charset="0"/>
                <a:ea typeface="Trebuchet MS" pitchFamily="34" charset="-122"/>
                <a:cs typeface="Trebuchet MS" pitchFamily="34" charset="-120"/>
              </a:rPr>
              <a:t> (Network Silos) </a:t>
            </a:r>
            <a:endParaRPr lang="en-US" sz="1600" dirty="0"/>
          </a:p>
        </p:txBody>
      </p:sp>
      <p:sp>
        <p:nvSpPr>
          <p:cNvPr id="11" name="Text 8">
            <a:extLst>
              <a:ext uri="{FF2B5EF4-FFF2-40B4-BE49-F238E27FC236}">
                <a16:creationId xmlns:a16="http://schemas.microsoft.com/office/drawing/2014/main" id="{A70CC2D0-DB61-849E-F64B-4C3CE3EA0152}"/>
              </a:ext>
            </a:extLst>
          </p:cNvPr>
          <p:cNvSpPr/>
          <p:nvPr/>
        </p:nvSpPr>
        <p:spPr>
          <a:xfrm>
            <a:off x="1513333" y="2044411"/>
            <a:ext cx="9165334" cy="594360"/>
          </a:xfrm>
          <a:prstGeom prst="rect">
            <a:avLst/>
          </a:prstGeom>
          <a:noFill/>
          <a:ln/>
        </p:spPr>
        <p:txBody>
          <a:bodyPr wrap="square" lIns="0" tIns="0" rIns="0" bIns="0" rtlCol="0" anchor="ctr"/>
          <a:lstStyle/>
          <a:p>
            <a:r>
              <a:rPr lang="en-US" sz="1300" dirty="0">
                <a:solidFill>
                  <a:srgbClr val="6B7A90"/>
                </a:solidFill>
                <a:latin typeface="+mj-lt" pitchFamily="34" charset="0"/>
                <a:ea typeface="Calibri" pitchFamily="34" charset="-122"/>
                <a:cs typeface="Calibri" pitchFamily="34" charset="-120"/>
              </a:rPr>
              <a:t>Xe </a:t>
            </a:r>
            <a:r>
              <a:rPr lang="en-US" sz="1300" dirty="0" err="1">
                <a:solidFill>
                  <a:srgbClr val="6B7A90"/>
                </a:solidFill>
                <a:latin typeface="+mj-lt" pitchFamily="34" charset="0"/>
                <a:ea typeface="Calibri" pitchFamily="34" charset="-122"/>
                <a:cs typeface="Calibri" pitchFamily="34" charset="-120"/>
              </a:rPr>
              <a:t>hiện</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đại</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vận</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hành</a:t>
            </a:r>
            <a:r>
              <a:rPr lang="en-US" sz="1300" dirty="0">
                <a:solidFill>
                  <a:srgbClr val="6B7A90"/>
                </a:solidFill>
                <a:latin typeface="+mj-lt" pitchFamily="34" charset="0"/>
                <a:ea typeface="Calibri" pitchFamily="34" charset="-122"/>
                <a:cs typeface="Calibri" pitchFamily="34" charset="-120"/>
              </a:rPr>
              <a:t> song </a:t>
            </a:r>
            <a:r>
              <a:rPr lang="en-US" sz="1300" dirty="0" err="1">
                <a:solidFill>
                  <a:srgbClr val="6B7A90"/>
                </a:solidFill>
                <a:latin typeface="+mj-lt" pitchFamily="34" charset="0"/>
                <a:ea typeface="Calibri" pitchFamily="34" charset="-122"/>
                <a:cs typeface="Calibri" pitchFamily="34" charset="-120"/>
              </a:rPr>
              <a:t>song</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mạng</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tốc</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độ</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thấp</a:t>
            </a:r>
            <a:r>
              <a:rPr lang="en-US" sz="1300" dirty="0">
                <a:solidFill>
                  <a:srgbClr val="6B7A90"/>
                </a:solidFill>
                <a:latin typeface="+mj-lt" pitchFamily="34" charset="0"/>
                <a:ea typeface="Calibri" pitchFamily="34" charset="-122"/>
                <a:cs typeface="Calibri" pitchFamily="34" charset="-120"/>
              </a:rPr>
              <a:t> (CAN) </a:t>
            </a:r>
            <a:r>
              <a:rPr lang="en-US" sz="1300" dirty="0" err="1">
                <a:solidFill>
                  <a:srgbClr val="6B7A90"/>
                </a:solidFill>
                <a:latin typeface="+mj-lt" pitchFamily="34" charset="0"/>
                <a:ea typeface="Calibri" pitchFamily="34" charset="-122"/>
                <a:cs typeface="Calibri" pitchFamily="34" charset="-120"/>
              </a:rPr>
              <a:t>và</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tốc</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độ</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cao</a:t>
            </a:r>
            <a:r>
              <a:rPr lang="en-US" sz="1300" dirty="0">
                <a:solidFill>
                  <a:srgbClr val="6B7A90"/>
                </a:solidFill>
                <a:latin typeface="+mj-lt" pitchFamily="34" charset="0"/>
                <a:ea typeface="Calibri" pitchFamily="34" charset="-122"/>
                <a:cs typeface="Calibri" pitchFamily="34" charset="-120"/>
              </a:rPr>
              <a:t> (SOME/IP). </a:t>
            </a:r>
            <a:r>
              <a:rPr lang="en-US" sz="1300" dirty="0" err="1">
                <a:solidFill>
                  <a:srgbClr val="6B7A90"/>
                </a:solidFill>
                <a:latin typeface="+mj-lt" pitchFamily="34" charset="0"/>
                <a:ea typeface="Calibri" pitchFamily="34" charset="-122"/>
                <a:cs typeface="Calibri" pitchFamily="34" charset="-120"/>
              </a:rPr>
              <a:t>Thiếu</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trạm</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trung</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chuyển</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hội</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tụ</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để</a:t>
            </a:r>
            <a:r>
              <a:rPr lang="en-US" sz="1300" dirty="0">
                <a:solidFill>
                  <a:srgbClr val="6B7A90"/>
                </a:solidFill>
                <a:latin typeface="+mj-lt" pitchFamily="34" charset="0"/>
                <a:ea typeface="Calibri" pitchFamily="34" charset="-122"/>
                <a:cs typeface="Calibri" pitchFamily="34" charset="-120"/>
              </a:rPr>
              <a:t> Cloud </a:t>
            </a:r>
            <a:r>
              <a:rPr lang="en-US" sz="1300" dirty="0" err="1">
                <a:solidFill>
                  <a:srgbClr val="6B7A90"/>
                </a:solidFill>
                <a:latin typeface="+mj-lt" pitchFamily="34" charset="0"/>
                <a:ea typeface="Calibri" pitchFamily="34" charset="-122"/>
                <a:cs typeface="Calibri" pitchFamily="34" charset="-120"/>
              </a:rPr>
              <a:t>có</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thể</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giao</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tiếp</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dễ</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dàng</a:t>
            </a:r>
            <a:r>
              <a:rPr lang="en-US" sz="1300" dirty="0">
                <a:solidFill>
                  <a:srgbClr val="6B7A90"/>
                </a:solidFill>
                <a:latin typeface="+mj-lt" pitchFamily="34" charset="0"/>
                <a:ea typeface="Calibri" pitchFamily="34" charset="-122"/>
                <a:cs typeface="Calibri" pitchFamily="34" charset="-120"/>
              </a:rPr>
              <a:t>.</a:t>
            </a:r>
            <a:endParaRPr lang="en-US" sz="1300" dirty="0"/>
          </a:p>
        </p:txBody>
      </p:sp>
      <p:sp>
        <p:nvSpPr>
          <p:cNvPr id="12" name="Shape 9">
            <a:extLst>
              <a:ext uri="{FF2B5EF4-FFF2-40B4-BE49-F238E27FC236}">
                <a16:creationId xmlns:a16="http://schemas.microsoft.com/office/drawing/2014/main" id="{3BFCF91C-E117-A913-A844-B6DE23623E2A}"/>
              </a:ext>
            </a:extLst>
          </p:cNvPr>
          <p:cNvSpPr/>
          <p:nvPr/>
        </p:nvSpPr>
        <p:spPr>
          <a:xfrm>
            <a:off x="1284732" y="2839939"/>
            <a:ext cx="9393936" cy="114300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13" name="Shape 10">
            <a:extLst>
              <a:ext uri="{FF2B5EF4-FFF2-40B4-BE49-F238E27FC236}">
                <a16:creationId xmlns:a16="http://schemas.microsoft.com/office/drawing/2014/main" id="{1C89CBC5-9EBA-AA5E-13B1-868F13958932}"/>
              </a:ext>
            </a:extLst>
          </p:cNvPr>
          <p:cNvSpPr/>
          <p:nvPr/>
        </p:nvSpPr>
        <p:spPr>
          <a:xfrm>
            <a:off x="1284733" y="2839939"/>
            <a:ext cx="82296" cy="1143000"/>
          </a:xfrm>
          <a:prstGeom prst="rect">
            <a:avLst/>
          </a:prstGeom>
          <a:solidFill>
            <a:srgbClr val="00A651"/>
          </a:solidFill>
          <a:ln/>
        </p:spPr>
        <p:txBody>
          <a:bodyPr/>
          <a:lstStyle/>
          <a:p>
            <a:endParaRPr lang="en-US"/>
          </a:p>
        </p:txBody>
      </p:sp>
      <p:sp>
        <p:nvSpPr>
          <p:cNvPr id="14" name="Text 11">
            <a:extLst>
              <a:ext uri="{FF2B5EF4-FFF2-40B4-BE49-F238E27FC236}">
                <a16:creationId xmlns:a16="http://schemas.microsoft.com/office/drawing/2014/main" id="{E91BF5DE-66BC-C423-6F6F-E074959236A0}"/>
              </a:ext>
            </a:extLst>
          </p:cNvPr>
          <p:cNvSpPr/>
          <p:nvPr/>
        </p:nvSpPr>
        <p:spPr>
          <a:xfrm>
            <a:off x="1513333" y="2958811"/>
            <a:ext cx="6583680" cy="365760"/>
          </a:xfrm>
          <a:prstGeom prst="rect">
            <a:avLst/>
          </a:prstGeom>
          <a:noFill/>
          <a:ln/>
        </p:spPr>
        <p:txBody>
          <a:bodyPr wrap="square" lIns="0" tIns="0" rIns="0" bIns="0" rtlCol="0" anchor="ctr"/>
          <a:lstStyle/>
          <a:p>
            <a:r>
              <a:rPr lang="en-US" sz="1600" b="1" dirty="0" err="1">
                <a:solidFill>
                  <a:srgbClr val="19226D"/>
                </a:solidFill>
                <a:latin typeface="+mj-lt" pitchFamily="34" charset="0"/>
                <a:ea typeface="Trebuchet MS" pitchFamily="34" charset="-122"/>
                <a:cs typeface="Trebuchet MS" pitchFamily="34" charset="-120"/>
              </a:rPr>
              <a:t>Nút</a:t>
            </a:r>
            <a:r>
              <a:rPr lang="en-US" sz="1600" b="1" dirty="0">
                <a:solidFill>
                  <a:srgbClr val="19226D"/>
                </a:solidFill>
                <a:latin typeface="+mj-lt" pitchFamily="34" charset="0"/>
                <a:ea typeface="Trebuchet MS" pitchFamily="34" charset="-122"/>
                <a:cs typeface="Trebuchet MS" pitchFamily="34" charset="-120"/>
              </a:rPr>
              <a:t> </a:t>
            </a:r>
            <a:r>
              <a:rPr lang="en-US" sz="1600" b="1" dirty="0" err="1">
                <a:solidFill>
                  <a:srgbClr val="19226D"/>
                </a:solidFill>
                <a:latin typeface="+mj-lt" pitchFamily="34" charset="0"/>
                <a:ea typeface="Trebuchet MS" pitchFamily="34" charset="-122"/>
                <a:cs typeface="Trebuchet MS" pitchFamily="34" charset="-120"/>
              </a:rPr>
              <a:t>thắt</a:t>
            </a:r>
            <a:r>
              <a:rPr lang="en-US" sz="1600" b="1" dirty="0">
                <a:solidFill>
                  <a:srgbClr val="19226D"/>
                </a:solidFill>
                <a:latin typeface="+mj-lt" pitchFamily="34" charset="0"/>
                <a:ea typeface="Trebuchet MS" pitchFamily="34" charset="-122"/>
                <a:cs typeface="Trebuchet MS" pitchFamily="34" charset="-120"/>
              </a:rPr>
              <a:t> </a:t>
            </a:r>
            <a:r>
              <a:rPr lang="en-US" sz="1600" b="1" dirty="0" err="1">
                <a:solidFill>
                  <a:srgbClr val="19226D"/>
                </a:solidFill>
                <a:latin typeface="+mj-lt" pitchFamily="34" charset="0"/>
                <a:ea typeface="Trebuchet MS" pitchFamily="34" charset="-122"/>
                <a:cs typeface="Trebuchet MS" pitchFamily="34" charset="-120"/>
              </a:rPr>
              <a:t>cổ</a:t>
            </a:r>
            <a:r>
              <a:rPr lang="en-US" sz="1600" b="1" dirty="0">
                <a:solidFill>
                  <a:srgbClr val="19226D"/>
                </a:solidFill>
                <a:latin typeface="+mj-lt" pitchFamily="34" charset="0"/>
                <a:ea typeface="Trebuchet MS" pitchFamily="34" charset="-122"/>
                <a:cs typeface="Trebuchet MS" pitchFamily="34" charset="-120"/>
              </a:rPr>
              <a:t> chai </a:t>
            </a:r>
            <a:r>
              <a:rPr lang="en-US" sz="1600" b="1" dirty="0" err="1">
                <a:solidFill>
                  <a:srgbClr val="19226D"/>
                </a:solidFill>
                <a:latin typeface="+mj-lt" pitchFamily="34" charset="0"/>
                <a:ea typeface="Trebuchet MS" pitchFamily="34" charset="-122"/>
                <a:cs typeface="Trebuchet MS" pitchFamily="34" charset="-120"/>
              </a:rPr>
              <a:t>hiệu</a:t>
            </a:r>
            <a:r>
              <a:rPr lang="en-US" sz="1600" b="1" dirty="0">
                <a:solidFill>
                  <a:srgbClr val="19226D"/>
                </a:solidFill>
                <a:latin typeface="+mj-lt" pitchFamily="34" charset="0"/>
                <a:ea typeface="Trebuchet MS" pitchFamily="34" charset="-122"/>
                <a:cs typeface="Trebuchet MS" pitchFamily="34" charset="-120"/>
              </a:rPr>
              <a:t> </a:t>
            </a:r>
            <a:r>
              <a:rPr lang="en-US" sz="1600" b="1" dirty="0" err="1">
                <a:solidFill>
                  <a:srgbClr val="19226D"/>
                </a:solidFill>
                <a:latin typeface="+mj-lt" pitchFamily="34" charset="0"/>
                <a:ea typeface="Trebuchet MS" pitchFamily="34" charset="-122"/>
                <a:cs typeface="Trebuchet MS" pitchFamily="34" charset="-120"/>
              </a:rPr>
              <a:t>năng</a:t>
            </a:r>
            <a:r>
              <a:rPr lang="en-US" sz="1600" b="1" dirty="0">
                <a:solidFill>
                  <a:srgbClr val="19226D"/>
                </a:solidFill>
                <a:latin typeface="+mj-lt" pitchFamily="34" charset="0"/>
                <a:ea typeface="Trebuchet MS" pitchFamily="34" charset="-122"/>
                <a:cs typeface="Trebuchet MS" pitchFamily="34" charset="-120"/>
              </a:rPr>
              <a:t> (Performance Bottleneck)</a:t>
            </a:r>
            <a:endParaRPr lang="en-US" sz="1600" dirty="0"/>
          </a:p>
        </p:txBody>
      </p:sp>
      <p:sp>
        <p:nvSpPr>
          <p:cNvPr id="15" name="Text 12">
            <a:extLst>
              <a:ext uri="{FF2B5EF4-FFF2-40B4-BE49-F238E27FC236}">
                <a16:creationId xmlns:a16="http://schemas.microsoft.com/office/drawing/2014/main" id="{FCA0DF39-1DA2-EB5F-1BB6-1C8F238BDD0D}"/>
              </a:ext>
            </a:extLst>
          </p:cNvPr>
          <p:cNvSpPr/>
          <p:nvPr/>
        </p:nvSpPr>
        <p:spPr>
          <a:xfrm>
            <a:off x="1513332" y="3342859"/>
            <a:ext cx="9165335" cy="594360"/>
          </a:xfrm>
          <a:prstGeom prst="rect">
            <a:avLst/>
          </a:prstGeom>
          <a:noFill/>
          <a:ln/>
        </p:spPr>
        <p:txBody>
          <a:bodyPr wrap="square" lIns="0" tIns="0" rIns="0" bIns="0" rtlCol="0" anchor="ctr"/>
          <a:lstStyle/>
          <a:p>
            <a:r>
              <a:rPr lang="en-US" sz="1300" dirty="0" err="1">
                <a:solidFill>
                  <a:srgbClr val="6B7A90"/>
                </a:solidFill>
                <a:latin typeface="+mj-lt" pitchFamily="34" charset="0"/>
                <a:ea typeface="Calibri" pitchFamily="34" charset="-122"/>
                <a:cs typeface="Calibri" pitchFamily="34" charset="-120"/>
              </a:rPr>
              <a:t>Xử</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lý</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hàng</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vạn</a:t>
            </a:r>
            <a:r>
              <a:rPr lang="en-US" sz="1300" dirty="0">
                <a:solidFill>
                  <a:srgbClr val="6B7A90"/>
                </a:solidFill>
                <a:latin typeface="+mj-lt" pitchFamily="34" charset="0"/>
                <a:ea typeface="Calibri" pitchFamily="34" charset="-122"/>
                <a:cs typeface="Calibri" pitchFamily="34" charset="-120"/>
              </a:rPr>
              <a:t> frame CAN </a:t>
            </a:r>
            <a:r>
              <a:rPr lang="en-US" sz="1300" dirty="0" err="1">
                <a:solidFill>
                  <a:srgbClr val="6B7A90"/>
                </a:solidFill>
                <a:latin typeface="+mj-lt" pitchFamily="34" charset="0"/>
                <a:ea typeface="Calibri" pitchFamily="34" charset="-122"/>
                <a:cs typeface="Calibri" pitchFamily="34" charset="-120"/>
              </a:rPr>
              <a:t>và</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gói</a:t>
            </a:r>
            <a:r>
              <a:rPr lang="en-US" sz="1300" dirty="0">
                <a:solidFill>
                  <a:srgbClr val="6B7A90"/>
                </a:solidFill>
                <a:latin typeface="+mj-lt" pitchFamily="34" charset="0"/>
                <a:ea typeface="Calibri" pitchFamily="34" charset="-122"/>
                <a:cs typeface="Calibri" pitchFamily="34" charset="-120"/>
              </a:rPr>
              <a:t> tin SOME/IP </a:t>
            </a:r>
            <a:r>
              <a:rPr lang="en-US" sz="1300" dirty="0" err="1">
                <a:solidFill>
                  <a:srgbClr val="6B7A90"/>
                </a:solidFill>
                <a:latin typeface="+mj-lt" pitchFamily="34" charset="0"/>
                <a:ea typeface="Calibri" pitchFamily="34" charset="-122"/>
                <a:cs typeface="Calibri" pitchFamily="34" charset="-120"/>
              </a:rPr>
              <a:t>đồng</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thời</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cực</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kỳ</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dễ</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gây</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nghẽn</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luồng</a:t>
            </a:r>
            <a:r>
              <a:rPr lang="en-US" sz="1300" dirty="0">
                <a:solidFill>
                  <a:srgbClr val="6B7A90"/>
                </a:solidFill>
                <a:latin typeface="+mj-lt" pitchFamily="34" charset="0"/>
                <a:ea typeface="Calibri" pitchFamily="34" charset="-122"/>
                <a:cs typeface="Calibri" pitchFamily="34" charset="-120"/>
              </a:rPr>
              <a:t> (lock contention). </a:t>
            </a:r>
            <a:r>
              <a:rPr lang="en-US" sz="1300" dirty="0" err="1">
                <a:solidFill>
                  <a:srgbClr val="6B7A90"/>
                </a:solidFill>
                <a:latin typeface="+mj-lt" pitchFamily="34" charset="0"/>
                <a:ea typeface="Calibri" pitchFamily="34" charset="-122"/>
                <a:cs typeface="Calibri" pitchFamily="34" charset="-120"/>
              </a:rPr>
              <a:t>Cần</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kiến</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trúc</a:t>
            </a:r>
            <a:r>
              <a:rPr lang="en-US" sz="1300" dirty="0">
                <a:solidFill>
                  <a:srgbClr val="6B7A90"/>
                </a:solidFill>
                <a:latin typeface="+mj-lt" pitchFamily="34" charset="0"/>
                <a:ea typeface="Calibri" pitchFamily="34" charset="-122"/>
                <a:cs typeface="Calibri" pitchFamily="34" charset="-120"/>
              </a:rPr>
              <a:t> Zero-Copy </a:t>
            </a:r>
            <a:r>
              <a:rPr lang="en-US" sz="1300" dirty="0" err="1">
                <a:solidFill>
                  <a:srgbClr val="6B7A90"/>
                </a:solidFill>
                <a:latin typeface="+mj-lt" pitchFamily="34" charset="0"/>
                <a:ea typeface="Calibri" pitchFamily="34" charset="-122"/>
                <a:cs typeface="Calibri" pitchFamily="34" charset="-120"/>
              </a:rPr>
              <a:t>để</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đáp</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ứng</a:t>
            </a:r>
            <a:r>
              <a:rPr lang="en-US" sz="1300" dirty="0">
                <a:solidFill>
                  <a:srgbClr val="6B7A90"/>
                </a:solidFill>
                <a:latin typeface="+mj-lt" pitchFamily="34" charset="0"/>
                <a:ea typeface="Calibri" pitchFamily="34" charset="-122"/>
                <a:cs typeface="Calibri" pitchFamily="34" charset="-120"/>
              </a:rPr>
              <a:t> SLA p95 ≤ 120ms.</a:t>
            </a:r>
            <a:endParaRPr lang="en-US" sz="1300" dirty="0"/>
          </a:p>
        </p:txBody>
      </p:sp>
      <p:sp>
        <p:nvSpPr>
          <p:cNvPr id="16" name="Shape 13">
            <a:extLst>
              <a:ext uri="{FF2B5EF4-FFF2-40B4-BE49-F238E27FC236}">
                <a16:creationId xmlns:a16="http://schemas.microsoft.com/office/drawing/2014/main" id="{4D8AAEEF-DD5E-7952-6CD4-65E55B73D86D}"/>
              </a:ext>
            </a:extLst>
          </p:cNvPr>
          <p:cNvSpPr/>
          <p:nvPr/>
        </p:nvSpPr>
        <p:spPr>
          <a:xfrm>
            <a:off x="1284733" y="4138387"/>
            <a:ext cx="9393936" cy="114300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17" name="Shape 14">
            <a:extLst>
              <a:ext uri="{FF2B5EF4-FFF2-40B4-BE49-F238E27FC236}">
                <a16:creationId xmlns:a16="http://schemas.microsoft.com/office/drawing/2014/main" id="{E7CC4EB1-90EA-D23E-4027-34F63DC424F4}"/>
              </a:ext>
            </a:extLst>
          </p:cNvPr>
          <p:cNvSpPr/>
          <p:nvPr/>
        </p:nvSpPr>
        <p:spPr>
          <a:xfrm>
            <a:off x="1284733" y="4138387"/>
            <a:ext cx="82296" cy="1143000"/>
          </a:xfrm>
          <a:prstGeom prst="rect">
            <a:avLst/>
          </a:prstGeom>
          <a:solidFill>
            <a:srgbClr val="0072BC"/>
          </a:solidFill>
          <a:ln/>
        </p:spPr>
        <p:txBody>
          <a:bodyPr/>
          <a:lstStyle/>
          <a:p>
            <a:endParaRPr lang="en-US"/>
          </a:p>
        </p:txBody>
      </p:sp>
      <p:sp>
        <p:nvSpPr>
          <p:cNvPr id="18" name="Text 15">
            <a:extLst>
              <a:ext uri="{FF2B5EF4-FFF2-40B4-BE49-F238E27FC236}">
                <a16:creationId xmlns:a16="http://schemas.microsoft.com/office/drawing/2014/main" id="{71D005D3-BF6A-833F-2744-5D7AEF888D5C}"/>
              </a:ext>
            </a:extLst>
          </p:cNvPr>
          <p:cNvSpPr/>
          <p:nvPr/>
        </p:nvSpPr>
        <p:spPr>
          <a:xfrm>
            <a:off x="1513333" y="4257259"/>
            <a:ext cx="6583680" cy="365760"/>
          </a:xfrm>
          <a:prstGeom prst="rect">
            <a:avLst/>
          </a:prstGeom>
          <a:noFill/>
          <a:ln/>
        </p:spPr>
        <p:txBody>
          <a:bodyPr wrap="square" lIns="0" tIns="0" rIns="0" bIns="0" rtlCol="0" anchor="ctr"/>
          <a:lstStyle/>
          <a:p>
            <a:r>
              <a:rPr lang="en-US" sz="1600" b="1" dirty="0" err="1">
                <a:solidFill>
                  <a:srgbClr val="19226D"/>
                </a:solidFill>
                <a:latin typeface="+mj-lt" pitchFamily="34" charset="0"/>
                <a:ea typeface="Trebuchet MS" pitchFamily="34" charset="-122"/>
                <a:cs typeface="Trebuchet MS" pitchFamily="34" charset="-120"/>
              </a:rPr>
              <a:t>Rào</a:t>
            </a:r>
            <a:r>
              <a:rPr lang="en-US" sz="1600" b="1" dirty="0">
                <a:solidFill>
                  <a:srgbClr val="19226D"/>
                </a:solidFill>
                <a:latin typeface="+mj-lt" pitchFamily="34" charset="0"/>
                <a:ea typeface="Trebuchet MS" pitchFamily="34" charset="-122"/>
                <a:cs typeface="Trebuchet MS" pitchFamily="34" charset="-120"/>
              </a:rPr>
              <a:t> </a:t>
            </a:r>
            <a:r>
              <a:rPr lang="en-US" sz="1600" b="1" dirty="0" err="1">
                <a:solidFill>
                  <a:srgbClr val="19226D"/>
                </a:solidFill>
                <a:latin typeface="+mj-lt" pitchFamily="34" charset="0"/>
                <a:ea typeface="Trebuchet MS" pitchFamily="34" charset="-122"/>
                <a:cs typeface="Trebuchet MS" pitchFamily="34" charset="-120"/>
              </a:rPr>
              <a:t>cản</a:t>
            </a:r>
            <a:r>
              <a:rPr lang="en-US" sz="1600" b="1" dirty="0">
                <a:solidFill>
                  <a:srgbClr val="19226D"/>
                </a:solidFill>
                <a:latin typeface="+mj-lt" pitchFamily="34" charset="0"/>
                <a:ea typeface="Trebuchet MS" pitchFamily="34" charset="-122"/>
                <a:cs typeface="Trebuchet MS" pitchFamily="34" charset="-120"/>
              </a:rPr>
              <a:t> </a:t>
            </a:r>
            <a:r>
              <a:rPr lang="en-US" sz="1600" b="1" dirty="0" err="1">
                <a:solidFill>
                  <a:srgbClr val="19226D"/>
                </a:solidFill>
                <a:latin typeface="+mj-lt" pitchFamily="34" charset="0"/>
                <a:ea typeface="Trebuchet MS" pitchFamily="34" charset="-122"/>
                <a:cs typeface="Trebuchet MS" pitchFamily="34" charset="-120"/>
              </a:rPr>
              <a:t>ngôn</a:t>
            </a:r>
            <a:r>
              <a:rPr lang="en-US" sz="1600" b="1" dirty="0">
                <a:solidFill>
                  <a:srgbClr val="19226D"/>
                </a:solidFill>
                <a:latin typeface="+mj-lt" pitchFamily="34" charset="0"/>
                <a:ea typeface="Trebuchet MS" pitchFamily="34" charset="-122"/>
                <a:cs typeface="Trebuchet MS" pitchFamily="34" charset="-120"/>
              </a:rPr>
              <a:t> </a:t>
            </a:r>
            <a:r>
              <a:rPr lang="en-US" sz="1600" b="1" dirty="0" err="1">
                <a:solidFill>
                  <a:srgbClr val="19226D"/>
                </a:solidFill>
                <a:latin typeface="+mj-lt" pitchFamily="34" charset="0"/>
                <a:ea typeface="Trebuchet MS" pitchFamily="34" charset="-122"/>
                <a:cs typeface="Trebuchet MS" pitchFamily="34" charset="-120"/>
              </a:rPr>
              <a:t>ngữ</a:t>
            </a:r>
            <a:r>
              <a:rPr lang="en-US" sz="1600" b="1" dirty="0">
                <a:solidFill>
                  <a:srgbClr val="19226D"/>
                </a:solidFill>
                <a:latin typeface="+mj-lt" pitchFamily="34" charset="0"/>
                <a:ea typeface="Trebuchet MS" pitchFamily="34" charset="-122"/>
                <a:cs typeface="Trebuchet MS" pitchFamily="34" charset="-120"/>
              </a:rPr>
              <a:t> (Vehicle-to-Cloud)</a:t>
            </a:r>
            <a:endParaRPr lang="en-US" sz="1600" dirty="0"/>
          </a:p>
        </p:txBody>
      </p:sp>
      <p:sp>
        <p:nvSpPr>
          <p:cNvPr id="19" name="Text 16">
            <a:extLst>
              <a:ext uri="{FF2B5EF4-FFF2-40B4-BE49-F238E27FC236}">
                <a16:creationId xmlns:a16="http://schemas.microsoft.com/office/drawing/2014/main" id="{8BAB4704-B051-B55D-886B-377DF14FAD9C}"/>
              </a:ext>
            </a:extLst>
          </p:cNvPr>
          <p:cNvSpPr/>
          <p:nvPr/>
        </p:nvSpPr>
        <p:spPr>
          <a:xfrm>
            <a:off x="1513333" y="4641307"/>
            <a:ext cx="9165334" cy="594360"/>
          </a:xfrm>
          <a:prstGeom prst="rect">
            <a:avLst/>
          </a:prstGeom>
          <a:noFill/>
          <a:ln/>
        </p:spPr>
        <p:txBody>
          <a:bodyPr wrap="square" lIns="0" tIns="0" rIns="0" bIns="0" rtlCol="0" anchor="ctr"/>
          <a:lstStyle/>
          <a:p>
            <a:r>
              <a:rPr lang="vi-VN" sz="1300" dirty="0">
                <a:solidFill>
                  <a:srgbClr val="6B7A90"/>
                </a:solidFill>
                <a:latin typeface="+mj-lt" pitchFamily="34" charset="0"/>
                <a:ea typeface="Calibri" pitchFamily="34" charset="-122"/>
                <a:cs typeface="Calibri" pitchFamily="34" charset="-120"/>
              </a:rPr>
              <a:t>Các hệ thống Cloud hay Fleet Manager hoàn toàn </a:t>
            </a:r>
            <a:r>
              <a:rPr lang="en-US" sz="1300" dirty="0" err="1">
                <a:solidFill>
                  <a:srgbClr val="6B7A90"/>
                </a:solidFill>
                <a:latin typeface="+mj-lt" pitchFamily="34" charset="0"/>
                <a:ea typeface="Calibri" pitchFamily="34" charset="-122"/>
                <a:cs typeface="Calibri" pitchFamily="34" charset="-120"/>
              </a:rPr>
              <a:t>không</a:t>
            </a:r>
            <a:r>
              <a:rPr lang="en-US"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biết</a:t>
            </a:r>
            <a:r>
              <a:rPr lang="vi-VN" sz="1300" dirty="0">
                <a:solidFill>
                  <a:srgbClr val="6B7A90"/>
                </a:solidFill>
                <a:latin typeface="+mj-lt" pitchFamily="34" charset="0"/>
                <a:ea typeface="Calibri" pitchFamily="34" charset="-122"/>
                <a:cs typeface="Calibri" pitchFamily="34" charset="-120"/>
              </a:rPr>
              <a:t> </a:t>
            </a:r>
            <a:r>
              <a:rPr lang="en-US" sz="1300" dirty="0" err="1">
                <a:solidFill>
                  <a:srgbClr val="6B7A90"/>
                </a:solidFill>
                <a:latin typeface="+mj-lt" pitchFamily="34" charset="0"/>
                <a:ea typeface="Calibri" pitchFamily="34" charset="-122"/>
                <a:cs typeface="Calibri" pitchFamily="34" charset="-120"/>
              </a:rPr>
              <a:t>về</a:t>
            </a:r>
            <a:r>
              <a:rPr lang="vi-VN" sz="1300" dirty="0">
                <a:solidFill>
                  <a:srgbClr val="6B7A90"/>
                </a:solidFill>
                <a:latin typeface="+mj-lt" pitchFamily="34" charset="0"/>
                <a:ea typeface="Calibri" pitchFamily="34" charset="-122"/>
                <a:cs typeface="Calibri" pitchFamily="34" charset="-120"/>
              </a:rPr>
              <a:t> luồng dữ liệu nhị phân thô sinh ra từ xe.</a:t>
            </a:r>
            <a:r>
              <a:rPr lang="en-US" sz="1300" dirty="0">
                <a:solidFill>
                  <a:srgbClr val="6B7A90"/>
                </a:solidFill>
                <a:latin typeface="+mj-lt" pitchFamily="34" charset="0"/>
                <a:ea typeface="Calibri" pitchFamily="34" charset="-122"/>
                <a:cs typeface="Calibri" pitchFamily="34" charset="-120"/>
              </a:rPr>
              <a:t> </a:t>
            </a:r>
            <a:r>
              <a:rPr lang="vi-VN" sz="1300" dirty="0">
                <a:solidFill>
                  <a:srgbClr val="6B7A90"/>
                </a:solidFill>
                <a:latin typeface="+mj-lt" pitchFamily="34" charset="0"/>
                <a:ea typeface="Calibri" pitchFamily="34" charset="-122"/>
                <a:cs typeface="Calibri" pitchFamily="34" charset="-120"/>
              </a:rPr>
              <a:t>Dữ liệu phải được dịch sang JSON và quản lý bằng chuẩn công nghiệp SOVD.</a:t>
            </a:r>
            <a:endParaRPr lang="en-US" sz="1300" dirty="0"/>
          </a:p>
        </p:txBody>
      </p:sp>
    </p:spTree>
    <p:extLst>
      <p:ext uri="{BB962C8B-B14F-4D97-AF65-F5344CB8AC3E}">
        <p14:creationId xmlns:p14="http://schemas.microsoft.com/office/powerpoint/2010/main" val="2125069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46826-F704-CEDE-09D3-42048624B04E}"/>
              </a:ext>
            </a:extLst>
          </p:cNvPr>
          <p:cNvSpPr>
            <a:spLocks noGrp="1"/>
          </p:cNvSpPr>
          <p:nvPr>
            <p:ph type="title"/>
          </p:nvPr>
        </p:nvSpPr>
        <p:spPr/>
        <p:txBody>
          <a:bodyPr/>
          <a:lstStyle/>
          <a:p>
            <a:r>
              <a:rPr lang="en-US" dirty="0"/>
              <a:t>Ý TƯỞNG TRIỂN KHAI</a:t>
            </a:r>
            <a:endParaRPr lang="en-VN" dirty="0"/>
          </a:p>
        </p:txBody>
      </p:sp>
      <p:sp>
        <p:nvSpPr>
          <p:cNvPr id="32" name="Text 1">
            <a:extLst>
              <a:ext uri="{FF2B5EF4-FFF2-40B4-BE49-F238E27FC236}">
                <a16:creationId xmlns:a16="http://schemas.microsoft.com/office/drawing/2014/main" id="{FD615B3C-4C41-FF14-F2D3-31B3EC45E706}"/>
              </a:ext>
            </a:extLst>
          </p:cNvPr>
          <p:cNvSpPr/>
          <p:nvPr/>
        </p:nvSpPr>
        <p:spPr>
          <a:xfrm>
            <a:off x="525780" y="1152906"/>
            <a:ext cx="11045952" cy="640080"/>
          </a:xfrm>
          <a:prstGeom prst="rect">
            <a:avLst/>
          </a:prstGeom>
          <a:noFill/>
          <a:ln/>
        </p:spPr>
        <p:txBody>
          <a:bodyPr wrap="square" lIns="0" tIns="0" rIns="0" bIns="0" rtlCol="0" anchor="ctr"/>
          <a:lstStyle/>
          <a:p>
            <a:r>
              <a:rPr lang="en-US" sz="2400" b="1" dirty="0">
                <a:solidFill>
                  <a:srgbClr val="19226D"/>
                </a:solidFill>
                <a:latin typeface="+mj-lt" pitchFamily="34" charset="0"/>
                <a:ea typeface="Trebuchet MS" pitchFamily="34" charset="-122"/>
                <a:cs typeface="Trebuchet MS" pitchFamily="34" charset="-120"/>
              </a:rPr>
              <a:t>Vehicle Data Gateway </a:t>
            </a:r>
            <a:r>
              <a:rPr lang="en-US" sz="2400" b="1" dirty="0" err="1">
                <a:solidFill>
                  <a:srgbClr val="19226D"/>
                </a:solidFill>
                <a:latin typeface="+mj-lt" pitchFamily="34" charset="0"/>
                <a:ea typeface="Trebuchet MS" pitchFamily="34" charset="-122"/>
                <a:cs typeface="Trebuchet MS" pitchFamily="34" charset="-120"/>
              </a:rPr>
              <a:t>chính</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là</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cầu</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nối</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tốc</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độ</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cao</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nối</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liền</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khoảng</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cách</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giữa</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phần</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cứng</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của</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xe</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và</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hệ</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sinh</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thái</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phần</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mềm</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đám</a:t>
            </a:r>
            <a:r>
              <a:rPr lang="en-US" sz="2400" b="1" dirty="0">
                <a:solidFill>
                  <a:srgbClr val="19226D"/>
                </a:solidFill>
                <a:latin typeface="+mj-lt" pitchFamily="34" charset="0"/>
                <a:ea typeface="Trebuchet MS" pitchFamily="34" charset="-122"/>
                <a:cs typeface="Trebuchet MS" pitchFamily="34" charset="-120"/>
              </a:rPr>
              <a:t> </a:t>
            </a:r>
            <a:r>
              <a:rPr lang="en-US" sz="2400" b="1" dirty="0" err="1">
                <a:solidFill>
                  <a:srgbClr val="19226D"/>
                </a:solidFill>
                <a:latin typeface="+mj-lt" pitchFamily="34" charset="0"/>
                <a:ea typeface="Trebuchet MS" pitchFamily="34" charset="-122"/>
                <a:cs typeface="Trebuchet MS" pitchFamily="34" charset="-120"/>
              </a:rPr>
              <a:t>mây</a:t>
            </a:r>
            <a:endParaRPr lang="en-US" sz="2400" dirty="0"/>
          </a:p>
        </p:txBody>
      </p:sp>
      <p:sp>
        <p:nvSpPr>
          <p:cNvPr id="33" name="Shape 2">
            <a:extLst>
              <a:ext uri="{FF2B5EF4-FFF2-40B4-BE49-F238E27FC236}">
                <a16:creationId xmlns:a16="http://schemas.microsoft.com/office/drawing/2014/main" id="{0BDEBA38-F4D6-49A3-08E1-5EC7115F239A}"/>
              </a:ext>
            </a:extLst>
          </p:cNvPr>
          <p:cNvSpPr/>
          <p:nvPr/>
        </p:nvSpPr>
        <p:spPr>
          <a:xfrm>
            <a:off x="525780" y="2259330"/>
            <a:ext cx="11064240" cy="1463040"/>
          </a:xfrm>
          <a:prstGeom prst="rect">
            <a:avLst/>
          </a:prstGeom>
          <a:solidFill>
            <a:srgbClr val="19226D"/>
          </a:solidFill>
          <a:ln/>
          <a:effectLst>
            <a:outerShdw blurRad="101600" dist="38100" dir="8100000" algn="bl" rotWithShape="0">
              <a:srgbClr val="000000">
                <a:alpha val="12000"/>
              </a:srgbClr>
            </a:outerShdw>
          </a:effectLst>
        </p:spPr>
        <p:txBody>
          <a:bodyPr/>
          <a:lstStyle/>
          <a:p>
            <a:endParaRPr lang="en-US"/>
          </a:p>
        </p:txBody>
      </p:sp>
      <p:sp>
        <p:nvSpPr>
          <p:cNvPr id="34" name="Text 3">
            <a:extLst>
              <a:ext uri="{FF2B5EF4-FFF2-40B4-BE49-F238E27FC236}">
                <a16:creationId xmlns:a16="http://schemas.microsoft.com/office/drawing/2014/main" id="{2312494B-E615-1C77-D298-29D1EE95C2E0}"/>
              </a:ext>
            </a:extLst>
          </p:cNvPr>
          <p:cNvSpPr/>
          <p:nvPr/>
        </p:nvSpPr>
        <p:spPr>
          <a:xfrm>
            <a:off x="845820" y="2396490"/>
            <a:ext cx="10424160" cy="1188720"/>
          </a:xfrm>
          <a:prstGeom prst="rect">
            <a:avLst/>
          </a:prstGeom>
          <a:noFill/>
          <a:ln/>
        </p:spPr>
        <p:txBody>
          <a:bodyPr wrap="square" lIns="0" tIns="0" rIns="0" bIns="0" rtlCol="0" anchor="ctr"/>
          <a:lstStyle/>
          <a:p>
            <a:r>
              <a:rPr lang="en-US" sz="1600" b="1" dirty="0">
                <a:solidFill>
                  <a:srgbClr val="F37021"/>
                </a:solidFill>
                <a:latin typeface="+mj-lt" pitchFamily="34" charset="0"/>
                <a:ea typeface="Calibri" pitchFamily="34" charset="-122"/>
                <a:cs typeface="Calibri" pitchFamily="34" charset="-120"/>
              </a:rPr>
              <a:t>Elevator pitch:  </a:t>
            </a:r>
            <a:r>
              <a:rPr lang="vi-VN" sz="1600" dirty="0">
                <a:solidFill>
                  <a:srgbClr val="FFFFFF"/>
                </a:solidFill>
                <a:latin typeface="+mj-lt" pitchFamily="34" charset="0"/>
                <a:ea typeface="Calibri" pitchFamily="34" charset="-122"/>
                <a:cs typeface="Calibri" pitchFamily="34" charset="-120"/>
              </a:rPr>
              <a:t>Multi-Protocol Central Gateway - Hội tụ CAN &amp; SOME/IP hướng chuẩn SOVD.</a:t>
            </a:r>
            <a:endParaRPr lang="en-US" sz="1600" dirty="0"/>
          </a:p>
        </p:txBody>
      </p:sp>
      <p:sp>
        <p:nvSpPr>
          <p:cNvPr id="35" name="Shape 4">
            <a:extLst>
              <a:ext uri="{FF2B5EF4-FFF2-40B4-BE49-F238E27FC236}">
                <a16:creationId xmlns:a16="http://schemas.microsoft.com/office/drawing/2014/main" id="{4EF11EEA-DF16-9D26-754F-175B4B82F883}"/>
              </a:ext>
            </a:extLst>
          </p:cNvPr>
          <p:cNvSpPr/>
          <p:nvPr/>
        </p:nvSpPr>
        <p:spPr>
          <a:xfrm>
            <a:off x="525780" y="3996690"/>
            <a:ext cx="11064240" cy="2377440"/>
          </a:xfrm>
          <a:prstGeom prst="roundRect">
            <a:avLst>
              <a:gd name="adj" fmla="val 2308"/>
            </a:avLst>
          </a:prstGeom>
          <a:solidFill>
            <a:srgbClr val="FDF1E0"/>
          </a:solidFill>
          <a:ln/>
        </p:spPr>
        <p:txBody>
          <a:bodyPr/>
          <a:lstStyle/>
          <a:p>
            <a:endParaRPr lang="en-US"/>
          </a:p>
        </p:txBody>
      </p:sp>
      <p:pic>
        <p:nvPicPr>
          <p:cNvPr id="36" name="Image 1" descr="preencoded.png">
            <a:extLst>
              <a:ext uri="{FF2B5EF4-FFF2-40B4-BE49-F238E27FC236}">
                <a16:creationId xmlns:a16="http://schemas.microsoft.com/office/drawing/2014/main" id="{1657F00F-2B19-B0A1-0E3A-4CA521A060F6}"/>
              </a:ext>
            </a:extLst>
          </p:cNvPr>
          <p:cNvPicPr>
            <a:picLocks noChangeAspect="1"/>
          </p:cNvPicPr>
          <p:nvPr/>
        </p:nvPicPr>
        <p:blipFill>
          <a:blip r:embed="rId2"/>
          <a:stretch>
            <a:fillRect/>
          </a:stretch>
        </p:blipFill>
        <p:spPr>
          <a:xfrm>
            <a:off x="845820" y="4252722"/>
            <a:ext cx="502920" cy="502920"/>
          </a:xfrm>
          <a:prstGeom prst="rect">
            <a:avLst/>
          </a:prstGeom>
        </p:spPr>
      </p:pic>
      <p:sp>
        <p:nvSpPr>
          <p:cNvPr id="37" name="Text 5">
            <a:extLst>
              <a:ext uri="{FF2B5EF4-FFF2-40B4-BE49-F238E27FC236}">
                <a16:creationId xmlns:a16="http://schemas.microsoft.com/office/drawing/2014/main" id="{1832668E-5A4A-099C-7A11-4F6640422A1D}"/>
              </a:ext>
            </a:extLst>
          </p:cNvPr>
          <p:cNvSpPr/>
          <p:nvPr/>
        </p:nvSpPr>
        <p:spPr>
          <a:xfrm>
            <a:off x="1485900" y="4252722"/>
            <a:ext cx="9144000" cy="411480"/>
          </a:xfrm>
          <a:prstGeom prst="rect">
            <a:avLst/>
          </a:prstGeom>
          <a:noFill/>
          <a:ln/>
        </p:spPr>
        <p:txBody>
          <a:bodyPr wrap="square" lIns="0" tIns="0" rIns="0" bIns="0" rtlCol="0" anchor="ctr"/>
          <a:lstStyle/>
          <a:p>
            <a:pPr marL="0" indent="0">
              <a:buNone/>
            </a:pPr>
            <a:r>
              <a:rPr lang="en-US" sz="1800" b="1" dirty="0">
                <a:solidFill>
                  <a:srgbClr val="19226D"/>
                </a:solidFill>
                <a:latin typeface="+mj-lt" pitchFamily="34" charset="0"/>
                <a:ea typeface="Trebuchet MS" pitchFamily="34" charset="-122"/>
                <a:cs typeface="Trebuchet MS" pitchFamily="34" charset="-120"/>
              </a:rPr>
              <a:t>Insight </a:t>
            </a:r>
            <a:r>
              <a:rPr lang="en-US" sz="1800" b="1" dirty="0" err="1">
                <a:solidFill>
                  <a:srgbClr val="19226D"/>
                </a:solidFill>
                <a:latin typeface="+mj-lt" pitchFamily="34" charset="0"/>
                <a:ea typeface="Trebuchet MS" pitchFamily="34" charset="-122"/>
                <a:cs typeface="Trebuchet MS" pitchFamily="34" charset="-120"/>
              </a:rPr>
              <a:t>chính</a:t>
            </a:r>
            <a:endParaRPr lang="en-US" sz="1800" dirty="0"/>
          </a:p>
        </p:txBody>
      </p:sp>
      <p:sp>
        <p:nvSpPr>
          <p:cNvPr id="38" name="Text 6">
            <a:extLst>
              <a:ext uri="{FF2B5EF4-FFF2-40B4-BE49-F238E27FC236}">
                <a16:creationId xmlns:a16="http://schemas.microsoft.com/office/drawing/2014/main" id="{C5272FA7-3781-6069-AF9F-B9F464316E8C}"/>
              </a:ext>
            </a:extLst>
          </p:cNvPr>
          <p:cNvSpPr/>
          <p:nvPr/>
        </p:nvSpPr>
        <p:spPr>
          <a:xfrm>
            <a:off x="891540" y="4773930"/>
            <a:ext cx="10424160" cy="1463040"/>
          </a:xfrm>
          <a:prstGeom prst="rect">
            <a:avLst/>
          </a:prstGeom>
          <a:noFill/>
          <a:ln/>
        </p:spPr>
        <p:txBody>
          <a:bodyPr wrap="square" lIns="0" tIns="0" rIns="0" bIns="0" rtlCol="0" anchor="ctr"/>
          <a:lstStyle/>
          <a:p>
            <a:r>
              <a:rPr lang="vi-VN" sz="1500" dirty="0">
                <a:solidFill>
                  <a:srgbClr val="19226D"/>
                </a:solidFill>
                <a:latin typeface="+mj-lt" pitchFamily="34" charset="0"/>
                <a:ea typeface="Calibri" pitchFamily="34" charset="-122"/>
                <a:cs typeface="Calibri" pitchFamily="34" charset="-120"/>
              </a:rPr>
              <a:t>Chúng tôi xây dựng một Gateway C++17/20 hiệu năng cao sử dụng Adapter Pattern. Tầng Ingestion thu thập đồng thời tín hiệu CAN và SOME/IP, chuẩn hóa chúng thành một Unified Data Model. Tầng Egress đóng vai trò là một SOVD Server, lưu trữ trạng thái vào In-Memory Cache (được bảo vệ bằng Read-Write Lock) để phục vụ các truy vấn REST API tức thì và stream JSON liên tục qua SSE cho hàng chục client mà không gây trễ hệ thống.</a:t>
            </a:r>
            <a:endParaRPr lang="en-US" sz="1500" dirty="0"/>
          </a:p>
        </p:txBody>
      </p:sp>
    </p:spTree>
    <p:extLst>
      <p:ext uri="{BB962C8B-B14F-4D97-AF65-F5344CB8AC3E}">
        <p14:creationId xmlns:p14="http://schemas.microsoft.com/office/powerpoint/2010/main" val="1114196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62E4C-13DE-D35D-5A93-5780BD7FC088}"/>
              </a:ext>
            </a:extLst>
          </p:cNvPr>
          <p:cNvSpPr>
            <a:spLocks noGrp="1"/>
          </p:cNvSpPr>
          <p:nvPr>
            <p:ph type="title"/>
          </p:nvPr>
        </p:nvSpPr>
        <p:spPr/>
        <p:txBody>
          <a:bodyPr/>
          <a:lstStyle/>
          <a:p>
            <a:r>
              <a:rPr lang="en-VN" dirty="0"/>
              <a:t>KIẾN TRÚC &amp; NGUYÊN LIỆU STARTER PACK SỬ DỤNG</a:t>
            </a:r>
            <a:endParaRPr lang="en-US" dirty="0"/>
          </a:p>
        </p:txBody>
      </p:sp>
      <p:sp>
        <p:nvSpPr>
          <p:cNvPr id="3" name="Text Placeholder 2">
            <a:extLst>
              <a:ext uri="{FF2B5EF4-FFF2-40B4-BE49-F238E27FC236}">
                <a16:creationId xmlns:a16="http://schemas.microsoft.com/office/drawing/2014/main" id="{6698C218-214F-0922-6F21-9F28494A41EB}"/>
              </a:ext>
            </a:extLst>
          </p:cNvPr>
          <p:cNvSpPr>
            <a:spLocks noGrp="1"/>
          </p:cNvSpPr>
          <p:nvPr>
            <p:ph type="body" sz="quarter" idx="15"/>
          </p:nvPr>
        </p:nvSpPr>
        <p:spPr/>
        <p:txBody>
          <a:bodyPr/>
          <a:lstStyle/>
          <a:p>
            <a:r>
              <a:rPr lang="en-US" sz="2400" dirty="0"/>
              <a:t>Ingestion Layer (Thu </a:t>
            </a:r>
            <a:r>
              <a:rPr lang="en-US" sz="2400" dirty="0" err="1"/>
              <a:t>thập</a:t>
            </a:r>
            <a:r>
              <a:rPr lang="en-US" sz="2400" dirty="0"/>
              <a:t>)</a:t>
            </a:r>
          </a:p>
        </p:txBody>
      </p:sp>
      <p:sp>
        <p:nvSpPr>
          <p:cNvPr id="4" name="Content Placeholder 3">
            <a:extLst>
              <a:ext uri="{FF2B5EF4-FFF2-40B4-BE49-F238E27FC236}">
                <a16:creationId xmlns:a16="http://schemas.microsoft.com/office/drawing/2014/main" id="{8BCB6DC8-E909-0B07-8D0C-685410AB8380}"/>
              </a:ext>
            </a:extLst>
          </p:cNvPr>
          <p:cNvSpPr>
            <a:spLocks noGrp="1"/>
          </p:cNvSpPr>
          <p:nvPr>
            <p:ph sz="quarter" idx="17"/>
          </p:nvPr>
        </p:nvSpPr>
        <p:spPr/>
        <p:txBody>
          <a:bodyPr/>
          <a:lstStyle/>
          <a:p>
            <a:r>
              <a:rPr lang="en-US" dirty="0" err="1"/>
              <a:t>Xây</a:t>
            </a:r>
            <a:r>
              <a:rPr lang="en-US" dirty="0"/>
              <a:t> </a:t>
            </a:r>
            <a:r>
              <a:rPr lang="en-US" dirty="0" err="1"/>
              <a:t>dựng</a:t>
            </a:r>
            <a:r>
              <a:rPr lang="en-US" dirty="0"/>
              <a:t> </a:t>
            </a:r>
            <a:r>
              <a:rPr lang="en-US" dirty="0" err="1"/>
              <a:t>CanAdapter</a:t>
            </a:r>
            <a:r>
              <a:rPr lang="en-US" dirty="0"/>
              <a:t> (</a:t>
            </a:r>
            <a:r>
              <a:rPr lang="en-US" dirty="0" err="1"/>
              <a:t>giải</a:t>
            </a:r>
            <a:r>
              <a:rPr lang="en-US" dirty="0"/>
              <a:t> </a:t>
            </a:r>
            <a:r>
              <a:rPr lang="en-US" dirty="0" err="1"/>
              <a:t>mã</a:t>
            </a:r>
            <a:r>
              <a:rPr lang="en-US" dirty="0"/>
              <a:t> DBC) </a:t>
            </a:r>
            <a:r>
              <a:rPr lang="en-US" dirty="0" err="1"/>
              <a:t>và</a:t>
            </a:r>
            <a:r>
              <a:rPr lang="en-US" dirty="0"/>
              <a:t> </a:t>
            </a:r>
            <a:r>
              <a:rPr lang="en-US" dirty="0" err="1"/>
              <a:t>SomeIpAdapter</a:t>
            </a:r>
            <a:r>
              <a:rPr lang="en-US" dirty="0"/>
              <a:t>. </a:t>
            </a:r>
            <a:r>
              <a:rPr lang="en-US" dirty="0" err="1"/>
              <a:t>Cả</a:t>
            </a:r>
            <a:r>
              <a:rPr lang="en-US" dirty="0"/>
              <a:t> </a:t>
            </a:r>
            <a:r>
              <a:rPr lang="en-US" dirty="0" err="1"/>
              <a:t>hai</a:t>
            </a:r>
            <a:r>
              <a:rPr lang="en-US" dirty="0"/>
              <a:t> </a:t>
            </a:r>
            <a:r>
              <a:rPr lang="en-US" dirty="0" err="1"/>
              <a:t>hoạt</a:t>
            </a:r>
            <a:r>
              <a:rPr lang="en-US" dirty="0"/>
              <a:t> </a:t>
            </a:r>
            <a:r>
              <a:rPr lang="en-US" dirty="0" err="1"/>
              <a:t>động</a:t>
            </a:r>
            <a:r>
              <a:rPr lang="en-US" dirty="0"/>
              <a:t> </a:t>
            </a:r>
            <a:r>
              <a:rPr lang="en-US" dirty="0" err="1"/>
              <a:t>độc</a:t>
            </a:r>
            <a:r>
              <a:rPr lang="en-US" dirty="0"/>
              <a:t> </a:t>
            </a:r>
            <a:r>
              <a:rPr lang="en-US" dirty="0" err="1"/>
              <a:t>lập</a:t>
            </a:r>
            <a:r>
              <a:rPr lang="en-US" dirty="0"/>
              <a:t>, </a:t>
            </a:r>
            <a:r>
              <a:rPr lang="en-US" dirty="0" err="1"/>
              <a:t>cô</a:t>
            </a:r>
            <a:r>
              <a:rPr lang="en-US" dirty="0"/>
              <a:t> </a:t>
            </a:r>
            <a:r>
              <a:rPr lang="en-US" dirty="0" err="1"/>
              <a:t>lập</a:t>
            </a:r>
            <a:r>
              <a:rPr lang="en-US" dirty="0"/>
              <a:t> logic </a:t>
            </a:r>
            <a:r>
              <a:rPr lang="en-US" dirty="0" err="1"/>
              <a:t>giải</a:t>
            </a:r>
            <a:r>
              <a:rPr lang="en-US" dirty="0"/>
              <a:t> </a:t>
            </a:r>
            <a:r>
              <a:rPr lang="en-US" dirty="0" err="1"/>
              <a:t>mã</a:t>
            </a:r>
            <a:r>
              <a:rPr lang="en-US" dirty="0"/>
              <a:t> </a:t>
            </a:r>
            <a:r>
              <a:rPr lang="en-US" dirty="0" err="1"/>
              <a:t>bằng</a:t>
            </a:r>
            <a:r>
              <a:rPr lang="en-US" dirty="0"/>
              <a:t> </a:t>
            </a:r>
            <a:r>
              <a:rPr lang="en-US" dirty="0" err="1"/>
              <a:t>Pimpl</a:t>
            </a:r>
            <a:r>
              <a:rPr lang="en-US" dirty="0"/>
              <a:t> Idiom.</a:t>
            </a:r>
          </a:p>
        </p:txBody>
      </p:sp>
      <p:sp>
        <p:nvSpPr>
          <p:cNvPr id="5" name="Content Placeholder 4">
            <a:extLst>
              <a:ext uri="{FF2B5EF4-FFF2-40B4-BE49-F238E27FC236}">
                <a16:creationId xmlns:a16="http://schemas.microsoft.com/office/drawing/2014/main" id="{13E9BE19-66C2-E774-823F-963F60EA8D73}"/>
              </a:ext>
            </a:extLst>
          </p:cNvPr>
          <p:cNvSpPr>
            <a:spLocks noGrp="1"/>
          </p:cNvSpPr>
          <p:nvPr>
            <p:ph sz="quarter" idx="19"/>
          </p:nvPr>
        </p:nvSpPr>
        <p:spPr/>
        <p:txBody>
          <a:bodyPr/>
          <a:lstStyle/>
          <a:p>
            <a:r>
              <a:rPr lang="en-US" dirty="0"/>
              <a:t>Các Adapter </a:t>
            </a:r>
            <a:r>
              <a:rPr lang="en-US" dirty="0" err="1"/>
              <a:t>đẩy</a:t>
            </a:r>
            <a:r>
              <a:rPr lang="en-US" dirty="0"/>
              <a:t> </a:t>
            </a:r>
            <a:r>
              <a:rPr lang="en-US" dirty="0" err="1"/>
              <a:t>dữ</a:t>
            </a:r>
            <a:r>
              <a:rPr lang="en-US" dirty="0"/>
              <a:t> </a:t>
            </a:r>
            <a:r>
              <a:rPr lang="en-US" dirty="0" err="1"/>
              <a:t>liệu</a:t>
            </a:r>
            <a:r>
              <a:rPr lang="en-US" dirty="0"/>
              <a:t> </a:t>
            </a:r>
            <a:r>
              <a:rPr lang="en-US" dirty="0" err="1"/>
              <a:t>về</a:t>
            </a:r>
            <a:r>
              <a:rPr lang="en-US" dirty="0"/>
              <a:t> </a:t>
            </a:r>
            <a:r>
              <a:rPr lang="en-US" dirty="0" err="1"/>
              <a:t>một</a:t>
            </a:r>
            <a:r>
              <a:rPr lang="en-US" dirty="0"/>
              <a:t> </a:t>
            </a:r>
            <a:r>
              <a:rPr lang="en-US" dirty="0" err="1"/>
              <a:t>cấu</a:t>
            </a:r>
            <a:r>
              <a:rPr lang="en-US" dirty="0"/>
              <a:t> </a:t>
            </a:r>
            <a:r>
              <a:rPr lang="en-US" dirty="0" err="1"/>
              <a:t>trúc</a:t>
            </a:r>
            <a:r>
              <a:rPr lang="en-US" dirty="0"/>
              <a:t> </a:t>
            </a:r>
            <a:r>
              <a:rPr lang="en-US" dirty="0" err="1"/>
              <a:t>trung</a:t>
            </a:r>
            <a:r>
              <a:rPr lang="en-US" dirty="0"/>
              <a:t> </a:t>
            </a:r>
            <a:r>
              <a:rPr lang="en-US" dirty="0" err="1"/>
              <a:t>tâm</a:t>
            </a:r>
            <a:r>
              <a:rPr lang="en-US" dirty="0"/>
              <a:t> (</a:t>
            </a:r>
            <a:r>
              <a:rPr lang="en-US" dirty="0" err="1"/>
              <a:t>VehicleSignal</a:t>
            </a:r>
            <a:r>
              <a:rPr lang="en-US" dirty="0"/>
              <a:t>) </a:t>
            </a:r>
            <a:r>
              <a:rPr lang="en-US" dirty="0" err="1"/>
              <a:t>thông</a:t>
            </a:r>
            <a:r>
              <a:rPr lang="en-US" dirty="0"/>
              <a:t> qua </a:t>
            </a:r>
            <a:r>
              <a:rPr lang="en-US" dirty="0" err="1"/>
              <a:t>hệ</a:t>
            </a:r>
            <a:r>
              <a:rPr lang="en-US" dirty="0"/>
              <a:t> </a:t>
            </a:r>
            <a:r>
              <a:rPr lang="en-US" dirty="0" err="1"/>
              <a:t>thống</a:t>
            </a:r>
            <a:r>
              <a:rPr lang="en-US" dirty="0"/>
              <a:t> Lock-free Ring Buffer. </a:t>
            </a:r>
            <a:r>
              <a:rPr lang="en-US" dirty="0" err="1"/>
              <a:t>Tránh</a:t>
            </a:r>
            <a:r>
              <a:rPr lang="en-US" dirty="0"/>
              <a:t> </a:t>
            </a:r>
            <a:r>
              <a:rPr lang="en-US" dirty="0" err="1"/>
              <a:t>hoàn</a:t>
            </a:r>
            <a:r>
              <a:rPr lang="en-US" dirty="0"/>
              <a:t> </a:t>
            </a:r>
            <a:r>
              <a:rPr lang="en-US" dirty="0" err="1"/>
              <a:t>toàn</a:t>
            </a:r>
            <a:r>
              <a:rPr lang="en-US" dirty="0"/>
              <a:t> </a:t>
            </a:r>
            <a:r>
              <a:rPr lang="en-US" dirty="0" err="1"/>
              <a:t>việc</a:t>
            </a:r>
            <a:r>
              <a:rPr lang="en-US" dirty="0"/>
              <a:t> </a:t>
            </a:r>
            <a:r>
              <a:rPr lang="en-US" dirty="0" err="1"/>
              <a:t>sử</a:t>
            </a:r>
            <a:r>
              <a:rPr lang="en-US" dirty="0"/>
              <a:t> </a:t>
            </a:r>
            <a:r>
              <a:rPr lang="en-US" dirty="0" err="1"/>
              <a:t>dụng</a:t>
            </a:r>
            <a:r>
              <a:rPr lang="en-US" dirty="0"/>
              <a:t> std::mutex </a:t>
            </a:r>
            <a:r>
              <a:rPr lang="en-US" dirty="0" err="1"/>
              <a:t>chặn</a:t>
            </a:r>
            <a:r>
              <a:rPr lang="en-US" dirty="0"/>
              <a:t> </a:t>
            </a:r>
            <a:r>
              <a:rPr lang="en-US" dirty="0" err="1"/>
              <a:t>luồng</a:t>
            </a:r>
            <a:r>
              <a:rPr lang="en-US" dirty="0"/>
              <a:t>.</a:t>
            </a:r>
          </a:p>
        </p:txBody>
      </p:sp>
      <p:sp>
        <p:nvSpPr>
          <p:cNvPr id="6" name="Text Placeholder 5">
            <a:extLst>
              <a:ext uri="{FF2B5EF4-FFF2-40B4-BE49-F238E27FC236}">
                <a16:creationId xmlns:a16="http://schemas.microsoft.com/office/drawing/2014/main" id="{E331B1FB-44F0-2519-1F9B-4C176B74C413}"/>
              </a:ext>
            </a:extLst>
          </p:cNvPr>
          <p:cNvSpPr>
            <a:spLocks noGrp="1"/>
          </p:cNvSpPr>
          <p:nvPr>
            <p:ph type="body" sz="quarter" idx="23"/>
          </p:nvPr>
        </p:nvSpPr>
        <p:spPr/>
        <p:txBody>
          <a:bodyPr/>
          <a:lstStyle/>
          <a:p>
            <a:r>
              <a:rPr lang="en-US" sz="2400" dirty="0"/>
              <a:t>Normalization Layer (</a:t>
            </a:r>
            <a:r>
              <a:rPr lang="en-US" sz="2400" dirty="0" err="1"/>
              <a:t>Hội</a:t>
            </a:r>
            <a:r>
              <a:rPr lang="en-US" sz="2400" dirty="0"/>
              <a:t> </a:t>
            </a:r>
            <a:r>
              <a:rPr lang="en-US" sz="2400" dirty="0" err="1"/>
              <a:t>tụ</a:t>
            </a:r>
            <a:r>
              <a:rPr lang="en-US" sz="2400" dirty="0"/>
              <a:t>)</a:t>
            </a:r>
          </a:p>
        </p:txBody>
      </p:sp>
      <p:sp>
        <p:nvSpPr>
          <p:cNvPr id="7" name="Content Placeholder 6">
            <a:extLst>
              <a:ext uri="{FF2B5EF4-FFF2-40B4-BE49-F238E27FC236}">
                <a16:creationId xmlns:a16="http://schemas.microsoft.com/office/drawing/2014/main" id="{4108CCBA-F26D-AC12-2C19-6E1CBBDED729}"/>
              </a:ext>
            </a:extLst>
          </p:cNvPr>
          <p:cNvSpPr>
            <a:spLocks noGrp="1"/>
          </p:cNvSpPr>
          <p:nvPr>
            <p:ph sz="quarter" idx="24"/>
          </p:nvPr>
        </p:nvSpPr>
        <p:spPr/>
        <p:txBody>
          <a:bodyPr/>
          <a:lstStyle/>
          <a:p>
            <a:r>
              <a:rPr lang="en-US" dirty="0"/>
              <a:t>Ánh </a:t>
            </a:r>
            <a:r>
              <a:rPr lang="en-US" dirty="0" err="1"/>
              <a:t>xạ</a:t>
            </a:r>
            <a:r>
              <a:rPr lang="en-US" dirty="0"/>
              <a:t> </a:t>
            </a:r>
            <a:r>
              <a:rPr lang="en-US" dirty="0" err="1"/>
              <a:t>mô</a:t>
            </a:r>
            <a:r>
              <a:rPr lang="en-US" dirty="0"/>
              <a:t> </a:t>
            </a:r>
            <a:r>
              <a:rPr lang="en-US" dirty="0" err="1"/>
              <a:t>hình</a:t>
            </a:r>
            <a:r>
              <a:rPr lang="en-US" dirty="0"/>
              <a:t> </a:t>
            </a:r>
            <a:r>
              <a:rPr lang="en-US" dirty="0" err="1"/>
              <a:t>dữ</a:t>
            </a:r>
            <a:r>
              <a:rPr lang="en-US" dirty="0"/>
              <a:t> </a:t>
            </a:r>
            <a:r>
              <a:rPr lang="en-US" dirty="0" err="1"/>
              <a:t>liệu</a:t>
            </a:r>
            <a:r>
              <a:rPr lang="en-US" dirty="0"/>
              <a:t> </a:t>
            </a:r>
            <a:r>
              <a:rPr lang="en-US" dirty="0" err="1"/>
              <a:t>nội</a:t>
            </a:r>
            <a:r>
              <a:rPr lang="en-US" dirty="0"/>
              <a:t> </a:t>
            </a:r>
            <a:r>
              <a:rPr lang="en-US" dirty="0" err="1"/>
              <a:t>bộ</a:t>
            </a:r>
            <a:r>
              <a:rPr lang="en-US" dirty="0"/>
              <a:t> </a:t>
            </a:r>
            <a:r>
              <a:rPr lang="en-US" dirty="0" err="1"/>
              <a:t>ra</a:t>
            </a:r>
            <a:r>
              <a:rPr lang="en-US" dirty="0"/>
              <a:t> </a:t>
            </a:r>
            <a:r>
              <a:rPr lang="en-US" dirty="0" err="1"/>
              <a:t>giao</a:t>
            </a:r>
            <a:r>
              <a:rPr lang="en-US" dirty="0"/>
              <a:t> </a:t>
            </a:r>
            <a:r>
              <a:rPr lang="en-US" dirty="0" err="1"/>
              <a:t>diện</a:t>
            </a:r>
            <a:r>
              <a:rPr lang="en-US" dirty="0"/>
              <a:t> API </a:t>
            </a:r>
            <a:r>
              <a:rPr lang="en-US" dirty="0" err="1"/>
              <a:t>chuẩn</a:t>
            </a:r>
            <a:r>
              <a:rPr lang="en-US" dirty="0"/>
              <a:t> SOVD. Phục </a:t>
            </a:r>
            <a:r>
              <a:rPr lang="en-US" dirty="0" err="1"/>
              <a:t>vụ</a:t>
            </a:r>
            <a:r>
              <a:rPr lang="en-US" dirty="0"/>
              <a:t> HTTP GET (Cache) </a:t>
            </a:r>
            <a:r>
              <a:rPr lang="en-US" dirty="0" err="1"/>
              <a:t>và</a:t>
            </a:r>
            <a:r>
              <a:rPr lang="en-US" dirty="0"/>
              <a:t> SSE (Pub/Sub).</a:t>
            </a:r>
          </a:p>
        </p:txBody>
      </p:sp>
      <p:sp>
        <p:nvSpPr>
          <p:cNvPr id="8" name="Text Placeholder 7">
            <a:extLst>
              <a:ext uri="{FF2B5EF4-FFF2-40B4-BE49-F238E27FC236}">
                <a16:creationId xmlns:a16="http://schemas.microsoft.com/office/drawing/2014/main" id="{C0A591F2-A3EC-3813-89BC-942D8138156B}"/>
              </a:ext>
            </a:extLst>
          </p:cNvPr>
          <p:cNvSpPr>
            <a:spLocks noGrp="1"/>
          </p:cNvSpPr>
          <p:nvPr>
            <p:ph type="body" sz="quarter" idx="25"/>
          </p:nvPr>
        </p:nvSpPr>
        <p:spPr/>
        <p:txBody>
          <a:bodyPr/>
          <a:lstStyle/>
          <a:p>
            <a:r>
              <a:rPr lang="en-US" sz="2400" dirty="0"/>
              <a:t>Egress Layer (</a:t>
            </a:r>
            <a:r>
              <a:rPr lang="en-US" sz="2400" dirty="0" err="1"/>
              <a:t>Phân</a:t>
            </a:r>
            <a:r>
              <a:rPr lang="en-US" sz="2400" dirty="0"/>
              <a:t> </a:t>
            </a:r>
            <a:r>
              <a:rPr lang="en-US" sz="2400" dirty="0" err="1"/>
              <a:t>phối</a:t>
            </a:r>
            <a:r>
              <a:rPr lang="en-US" sz="2400" dirty="0"/>
              <a:t>)</a:t>
            </a:r>
          </a:p>
        </p:txBody>
      </p:sp>
      <p:sp>
        <p:nvSpPr>
          <p:cNvPr id="9" name="Slide Number Placeholder 8">
            <a:extLst>
              <a:ext uri="{FF2B5EF4-FFF2-40B4-BE49-F238E27FC236}">
                <a16:creationId xmlns:a16="http://schemas.microsoft.com/office/drawing/2014/main" id="{CE2B4E1D-24C6-F10A-1D65-8DB4DD935E1A}"/>
              </a:ext>
            </a:extLst>
          </p:cNvPr>
          <p:cNvSpPr>
            <a:spLocks noGrp="1"/>
          </p:cNvSpPr>
          <p:nvPr>
            <p:ph type="sldNum" sz="quarter" idx="12"/>
          </p:nvPr>
        </p:nvSpPr>
        <p:spPr/>
        <p:txBody>
          <a:bodyPr/>
          <a:lstStyle/>
          <a:p>
            <a:r>
              <a:rPr lang="en-US"/>
              <a:t>fptsoftware.com | </a:t>
            </a:r>
            <a:fld id="{E012F146-47F9-A646-B182-8CC39B8AD32B}" type="slidenum">
              <a:rPr lang="x-none" smtClean="0"/>
              <a:pPr/>
              <a:t>8</a:t>
            </a:fld>
            <a:endParaRPr lang="x-none"/>
          </a:p>
        </p:txBody>
      </p:sp>
    </p:spTree>
    <p:extLst>
      <p:ext uri="{BB962C8B-B14F-4D97-AF65-F5344CB8AC3E}">
        <p14:creationId xmlns:p14="http://schemas.microsoft.com/office/powerpoint/2010/main" val="1088517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66911-FF79-EE28-42FD-A3A5A2B8FB01}"/>
              </a:ext>
            </a:extLst>
          </p:cNvPr>
          <p:cNvSpPr>
            <a:spLocks noGrp="1"/>
          </p:cNvSpPr>
          <p:nvPr>
            <p:ph type="title"/>
          </p:nvPr>
        </p:nvSpPr>
        <p:spPr/>
        <p:txBody>
          <a:bodyPr/>
          <a:lstStyle/>
          <a:p>
            <a:r>
              <a:rPr lang="en-US" dirty="0"/>
              <a:t>LỘ TRÌNH VÒNG 2 – 3 TUẦN</a:t>
            </a:r>
            <a:endParaRPr lang="en-VN" dirty="0"/>
          </a:p>
        </p:txBody>
      </p:sp>
      <p:sp>
        <p:nvSpPr>
          <p:cNvPr id="3" name="Slide Number Placeholder 3">
            <a:extLst>
              <a:ext uri="{FF2B5EF4-FFF2-40B4-BE49-F238E27FC236}">
                <a16:creationId xmlns:a16="http://schemas.microsoft.com/office/drawing/2014/main" id="{4E26FE4B-0FF7-9F8F-0064-506C397B64F5}"/>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2">
                  <a:extLst>
                    <a:ext uri="{A12FA001-AC4F-418D-AE19-62706E023703}">
                      <ahyp:hlinkClr xmlns:ahyp="http://schemas.microsoft.com/office/drawing/2018/hyperlinkcolor" val="tx"/>
                    </a:ext>
                  </a:extLst>
                </a:hlinkClick>
              </a:rPr>
              <a:t>fptsoftware.com</a:t>
            </a:r>
            <a:r>
              <a:rPr lang="en-US" dirty="0">
                <a:hlinkClick r:id="rId2">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9</a:t>
            </a:fld>
            <a:endParaRPr lang="x-none"/>
          </a:p>
        </p:txBody>
      </p:sp>
      <p:sp>
        <p:nvSpPr>
          <p:cNvPr id="22" name="Shape 2">
            <a:extLst>
              <a:ext uri="{FF2B5EF4-FFF2-40B4-BE49-F238E27FC236}">
                <a16:creationId xmlns:a16="http://schemas.microsoft.com/office/drawing/2014/main" id="{EFC13658-FD71-0159-8700-B8CEF8EB8A53}"/>
              </a:ext>
            </a:extLst>
          </p:cNvPr>
          <p:cNvSpPr/>
          <p:nvPr/>
        </p:nvSpPr>
        <p:spPr>
          <a:xfrm>
            <a:off x="640080" y="1828800"/>
            <a:ext cx="3611880" cy="374904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23" name="Shape 3">
            <a:extLst>
              <a:ext uri="{FF2B5EF4-FFF2-40B4-BE49-F238E27FC236}">
                <a16:creationId xmlns:a16="http://schemas.microsoft.com/office/drawing/2014/main" id="{2CC10750-513F-23DF-F606-792A76C905AD}"/>
              </a:ext>
            </a:extLst>
          </p:cNvPr>
          <p:cNvSpPr/>
          <p:nvPr/>
        </p:nvSpPr>
        <p:spPr>
          <a:xfrm>
            <a:off x="640080" y="1828800"/>
            <a:ext cx="3611880" cy="868680"/>
          </a:xfrm>
          <a:prstGeom prst="rect">
            <a:avLst/>
          </a:prstGeom>
          <a:solidFill>
            <a:srgbClr val="19226D"/>
          </a:solidFill>
          <a:ln/>
        </p:spPr>
        <p:txBody>
          <a:bodyPr/>
          <a:lstStyle/>
          <a:p>
            <a:endParaRPr lang="en-US"/>
          </a:p>
        </p:txBody>
      </p:sp>
      <p:sp>
        <p:nvSpPr>
          <p:cNvPr id="24" name="Text 4">
            <a:extLst>
              <a:ext uri="{FF2B5EF4-FFF2-40B4-BE49-F238E27FC236}">
                <a16:creationId xmlns:a16="http://schemas.microsoft.com/office/drawing/2014/main" id="{910F1871-D698-CEFB-EFF7-306DD55A6BC2}"/>
              </a:ext>
            </a:extLst>
          </p:cNvPr>
          <p:cNvSpPr/>
          <p:nvPr/>
        </p:nvSpPr>
        <p:spPr>
          <a:xfrm>
            <a:off x="868680" y="1938528"/>
            <a:ext cx="3154680" cy="320040"/>
          </a:xfrm>
          <a:prstGeom prst="rect">
            <a:avLst/>
          </a:prstGeom>
          <a:noFill/>
          <a:ln/>
        </p:spPr>
        <p:txBody>
          <a:bodyPr wrap="square" lIns="0" tIns="0" rIns="0" bIns="0" rtlCol="0" anchor="ctr"/>
          <a:lstStyle/>
          <a:p>
            <a:pPr marL="0" indent="0">
              <a:buNone/>
            </a:pPr>
            <a:r>
              <a:rPr lang="en-US" sz="1300" b="1">
                <a:solidFill>
                  <a:srgbClr val="F37021"/>
                </a:solidFill>
                <a:latin typeface="+mj-lt" pitchFamily="34" charset="0"/>
                <a:ea typeface="Trebuchet MS" pitchFamily="34" charset="-122"/>
                <a:cs typeface="Trebuchet MS" pitchFamily="34" charset="-120"/>
              </a:rPr>
              <a:t>Tuần 1</a:t>
            </a:r>
            <a:endParaRPr lang="en-US" sz="1300" dirty="0"/>
          </a:p>
        </p:txBody>
      </p:sp>
      <p:sp>
        <p:nvSpPr>
          <p:cNvPr id="25" name="Text 5">
            <a:extLst>
              <a:ext uri="{FF2B5EF4-FFF2-40B4-BE49-F238E27FC236}">
                <a16:creationId xmlns:a16="http://schemas.microsoft.com/office/drawing/2014/main" id="{523EF6A2-AC0B-60E9-E4C9-98069CDA9D53}"/>
              </a:ext>
            </a:extLst>
          </p:cNvPr>
          <p:cNvSpPr/>
          <p:nvPr/>
        </p:nvSpPr>
        <p:spPr>
          <a:xfrm>
            <a:off x="868680" y="2249424"/>
            <a:ext cx="3154680" cy="365760"/>
          </a:xfrm>
          <a:prstGeom prst="rect">
            <a:avLst/>
          </a:prstGeom>
          <a:noFill/>
          <a:ln/>
        </p:spPr>
        <p:txBody>
          <a:bodyPr wrap="square" lIns="0" tIns="0" rIns="0" bIns="0" rtlCol="0" anchor="ctr"/>
          <a:lstStyle/>
          <a:p>
            <a:r>
              <a:rPr lang="en-US" sz="1700" b="1" dirty="0">
                <a:solidFill>
                  <a:srgbClr val="FFFFFF"/>
                </a:solidFill>
                <a:latin typeface="+mj-lt" pitchFamily="34" charset="0"/>
                <a:ea typeface="Trebuchet MS" pitchFamily="34" charset="-122"/>
                <a:cs typeface="Trebuchet MS" pitchFamily="34" charset="-120"/>
              </a:rPr>
              <a:t>Ingestion &amp; Data Model</a:t>
            </a:r>
            <a:endParaRPr lang="en-US" sz="1700" dirty="0"/>
          </a:p>
        </p:txBody>
      </p:sp>
      <p:sp>
        <p:nvSpPr>
          <p:cNvPr id="26" name="Text 6">
            <a:extLst>
              <a:ext uri="{FF2B5EF4-FFF2-40B4-BE49-F238E27FC236}">
                <a16:creationId xmlns:a16="http://schemas.microsoft.com/office/drawing/2014/main" id="{F460A821-3500-61A4-D36E-2B421C5BE623}"/>
              </a:ext>
            </a:extLst>
          </p:cNvPr>
          <p:cNvSpPr/>
          <p:nvPr/>
        </p:nvSpPr>
        <p:spPr>
          <a:xfrm>
            <a:off x="914400" y="2926080"/>
            <a:ext cx="3108960" cy="2468880"/>
          </a:xfrm>
          <a:prstGeom prst="rect">
            <a:avLst/>
          </a:prstGeom>
          <a:noFill/>
          <a:ln/>
        </p:spPr>
        <p:txBody>
          <a:bodyPr wrap="square" lIns="0" tIns="0" rIns="0" bIns="0" rtlCol="0" anchor="ctr"/>
          <a:lstStyle/>
          <a:p>
            <a:pPr marL="177800" indent="-177800">
              <a:spcAft>
                <a:spcPts val="800"/>
              </a:spcAft>
              <a:buSzPct val="100000"/>
              <a:buChar char="•"/>
            </a:pPr>
            <a:r>
              <a:rPr lang="vi-VN" sz="1250" dirty="0">
                <a:solidFill>
                  <a:srgbClr val="19226D"/>
                </a:solidFill>
                <a:latin typeface="+mj-lt" pitchFamily="34" charset="0"/>
                <a:ea typeface="Calibri" pitchFamily="34" charset="-122"/>
                <a:cs typeface="Calibri" pitchFamily="34" charset="-120"/>
              </a:rPr>
              <a:t>Thiết kế cấu trúc Unified Data Model tối ưu bộ nhớ.</a:t>
            </a:r>
          </a:p>
          <a:p>
            <a:pPr marL="177800" indent="-177800">
              <a:spcAft>
                <a:spcPts val="800"/>
              </a:spcAft>
              <a:buSzPct val="100000"/>
              <a:buChar char="•"/>
            </a:pPr>
            <a:r>
              <a:rPr lang="vi-VN" sz="1250" dirty="0">
                <a:solidFill>
                  <a:srgbClr val="19226D"/>
                </a:solidFill>
                <a:latin typeface="+mj-lt" pitchFamily="34" charset="0"/>
                <a:ea typeface="Calibri" pitchFamily="34" charset="-122"/>
                <a:cs typeface="Calibri" pitchFamily="34" charset="-120"/>
              </a:rPr>
              <a:t>Tích hợp SocketCAN, viết CanAdapter phân tích file DBC.</a:t>
            </a:r>
          </a:p>
          <a:p>
            <a:pPr marL="177800" indent="-177800">
              <a:spcAft>
                <a:spcPts val="800"/>
              </a:spcAft>
              <a:buSzPct val="100000"/>
              <a:buChar char="•"/>
            </a:pPr>
            <a:r>
              <a:rPr lang="vi-VN" sz="1250" dirty="0">
                <a:solidFill>
                  <a:srgbClr val="19226D"/>
                </a:solidFill>
                <a:latin typeface="+mj-lt" pitchFamily="34" charset="0"/>
                <a:ea typeface="Calibri" pitchFamily="34" charset="-122"/>
                <a:cs typeface="Calibri" pitchFamily="34" charset="-120"/>
              </a:rPr>
              <a:t>Thiết lập SomeIpAdapter cơ bản và hệ thống Lock-free queue.</a:t>
            </a:r>
            <a:endParaRPr lang="en-US" sz="1250" dirty="0"/>
          </a:p>
        </p:txBody>
      </p:sp>
      <p:sp>
        <p:nvSpPr>
          <p:cNvPr id="27" name="Shape 7">
            <a:extLst>
              <a:ext uri="{FF2B5EF4-FFF2-40B4-BE49-F238E27FC236}">
                <a16:creationId xmlns:a16="http://schemas.microsoft.com/office/drawing/2014/main" id="{B163E6F9-5647-93A6-43F4-D66DB90D13A0}"/>
              </a:ext>
            </a:extLst>
          </p:cNvPr>
          <p:cNvSpPr/>
          <p:nvPr/>
        </p:nvSpPr>
        <p:spPr>
          <a:xfrm>
            <a:off x="4416552" y="1828800"/>
            <a:ext cx="3611880" cy="374904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28" name="Shape 8">
            <a:extLst>
              <a:ext uri="{FF2B5EF4-FFF2-40B4-BE49-F238E27FC236}">
                <a16:creationId xmlns:a16="http://schemas.microsoft.com/office/drawing/2014/main" id="{C3BA0791-548C-3A1F-5C95-0F36FC05F492}"/>
              </a:ext>
            </a:extLst>
          </p:cNvPr>
          <p:cNvSpPr/>
          <p:nvPr/>
        </p:nvSpPr>
        <p:spPr>
          <a:xfrm>
            <a:off x="4416552" y="1828800"/>
            <a:ext cx="3611880" cy="868680"/>
          </a:xfrm>
          <a:prstGeom prst="rect">
            <a:avLst/>
          </a:prstGeom>
          <a:solidFill>
            <a:srgbClr val="19226D"/>
          </a:solidFill>
          <a:ln/>
        </p:spPr>
        <p:txBody>
          <a:bodyPr/>
          <a:lstStyle/>
          <a:p>
            <a:endParaRPr lang="en-US"/>
          </a:p>
        </p:txBody>
      </p:sp>
      <p:sp>
        <p:nvSpPr>
          <p:cNvPr id="29" name="Text 9">
            <a:extLst>
              <a:ext uri="{FF2B5EF4-FFF2-40B4-BE49-F238E27FC236}">
                <a16:creationId xmlns:a16="http://schemas.microsoft.com/office/drawing/2014/main" id="{D035AE98-F7DE-24CA-E4A8-AEF528A3C046}"/>
              </a:ext>
            </a:extLst>
          </p:cNvPr>
          <p:cNvSpPr/>
          <p:nvPr/>
        </p:nvSpPr>
        <p:spPr>
          <a:xfrm>
            <a:off x="4645152" y="1938528"/>
            <a:ext cx="3154680" cy="320040"/>
          </a:xfrm>
          <a:prstGeom prst="rect">
            <a:avLst/>
          </a:prstGeom>
          <a:noFill/>
          <a:ln/>
        </p:spPr>
        <p:txBody>
          <a:bodyPr wrap="square" lIns="0" tIns="0" rIns="0" bIns="0" rtlCol="0" anchor="ctr"/>
          <a:lstStyle/>
          <a:p>
            <a:pPr marL="0" indent="0">
              <a:buNone/>
            </a:pPr>
            <a:r>
              <a:rPr lang="en-US" sz="1300" b="1">
                <a:solidFill>
                  <a:srgbClr val="F37021"/>
                </a:solidFill>
                <a:latin typeface="+mj-lt" pitchFamily="34" charset="0"/>
                <a:ea typeface="Trebuchet MS" pitchFamily="34" charset="-122"/>
                <a:cs typeface="Trebuchet MS" pitchFamily="34" charset="-120"/>
              </a:rPr>
              <a:t>Tuần 2</a:t>
            </a:r>
            <a:endParaRPr lang="en-US" sz="1300" dirty="0"/>
          </a:p>
        </p:txBody>
      </p:sp>
      <p:sp>
        <p:nvSpPr>
          <p:cNvPr id="30" name="Text 10">
            <a:extLst>
              <a:ext uri="{FF2B5EF4-FFF2-40B4-BE49-F238E27FC236}">
                <a16:creationId xmlns:a16="http://schemas.microsoft.com/office/drawing/2014/main" id="{4505D8BE-3650-2A64-0B5C-8A7770082879}"/>
              </a:ext>
            </a:extLst>
          </p:cNvPr>
          <p:cNvSpPr/>
          <p:nvPr/>
        </p:nvSpPr>
        <p:spPr>
          <a:xfrm>
            <a:off x="4645152" y="2249424"/>
            <a:ext cx="3154680" cy="365760"/>
          </a:xfrm>
          <a:prstGeom prst="rect">
            <a:avLst/>
          </a:prstGeom>
          <a:noFill/>
          <a:ln/>
        </p:spPr>
        <p:txBody>
          <a:bodyPr wrap="square" lIns="0" tIns="0" rIns="0" bIns="0" rtlCol="0" anchor="ctr"/>
          <a:lstStyle/>
          <a:p>
            <a:r>
              <a:rPr lang="en-US" sz="1700" b="1" dirty="0">
                <a:solidFill>
                  <a:srgbClr val="FFFFFF"/>
                </a:solidFill>
                <a:latin typeface="+mj-lt" pitchFamily="34" charset="0"/>
                <a:ea typeface="Trebuchet MS" pitchFamily="34" charset="-122"/>
                <a:cs typeface="Trebuchet MS" pitchFamily="34" charset="-120"/>
              </a:rPr>
              <a:t>Egress &amp; </a:t>
            </a:r>
            <a:r>
              <a:rPr lang="en-US" sz="1700" b="1" dirty="0" err="1">
                <a:solidFill>
                  <a:srgbClr val="FFFFFF"/>
                </a:solidFill>
                <a:latin typeface="+mj-lt" pitchFamily="34" charset="0"/>
                <a:ea typeface="Trebuchet MS" pitchFamily="34" charset="-122"/>
                <a:cs typeface="Trebuchet MS" pitchFamily="34" charset="-120"/>
              </a:rPr>
              <a:t>Chuẩn</a:t>
            </a:r>
            <a:r>
              <a:rPr lang="en-US" sz="1700" b="1" dirty="0">
                <a:solidFill>
                  <a:srgbClr val="FFFFFF"/>
                </a:solidFill>
                <a:latin typeface="+mj-lt" pitchFamily="34" charset="0"/>
                <a:ea typeface="Trebuchet MS" pitchFamily="34" charset="-122"/>
                <a:cs typeface="Trebuchet MS" pitchFamily="34" charset="-120"/>
              </a:rPr>
              <a:t> </a:t>
            </a:r>
            <a:r>
              <a:rPr lang="en-US" sz="1700" b="1" dirty="0" err="1">
                <a:solidFill>
                  <a:srgbClr val="FFFFFF"/>
                </a:solidFill>
                <a:latin typeface="+mj-lt" pitchFamily="34" charset="0"/>
                <a:ea typeface="Trebuchet MS" pitchFamily="34" charset="-122"/>
                <a:cs typeface="Trebuchet MS" pitchFamily="34" charset="-120"/>
              </a:rPr>
              <a:t>hóa</a:t>
            </a:r>
            <a:r>
              <a:rPr lang="en-US" sz="1700" b="1" dirty="0">
                <a:solidFill>
                  <a:srgbClr val="FFFFFF"/>
                </a:solidFill>
                <a:latin typeface="+mj-lt" pitchFamily="34" charset="0"/>
                <a:ea typeface="Trebuchet MS" pitchFamily="34" charset="-122"/>
                <a:cs typeface="Trebuchet MS" pitchFamily="34" charset="-120"/>
              </a:rPr>
              <a:t> SOVD</a:t>
            </a:r>
            <a:endParaRPr lang="en-US" sz="1700" dirty="0"/>
          </a:p>
        </p:txBody>
      </p:sp>
      <p:sp>
        <p:nvSpPr>
          <p:cNvPr id="31" name="Text 11">
            <a:extLst>
              <a:ext uri="{FF2B5EF4-FFF2-40B4-BE49-F238E27FC236}">
                <a16:creationId xmlns:a16="http://schemas.microsoft.com/office/drawing/2014/main" id="{D25DB5A3-F18D-A939-B9B5-52CE76DFDEFD}"/>
              </a:ext>
            </a:extLst>
          </p:cNvPr>
          <p:cNvSpPr/>
          <p:nvPr/>
        </p:nvSpPr>
        <p:spPr>
          <a:xfrm>
            <a:off x="4690872" y="2926080"/>
            <a:ext cx="3108960" cy="2468880"/>
          </a:xfrm>
          <a:prstGeom prst="rect">
            <a:avLst/>
          </a:prstGeom>
          <a:noFill/>
          <a:ln/>
        </p:spPr>
        <p:txBody>
          <a:bodyPr wrap="square" lIns="0" tIns="0" rIns="0" bIns="0" rtlCol="0" anchor="ctr"/>
          <a:lstStyle/>
          <a:p>
            <a:pPr marL="177800" indent="-177800">
              <a:spcAft>
                <a:spcPts val="800"/>
              </a:spcAft>
              <a:buSzPct val="100000"/>
              <a:buChar char="•"/>
            </a:pPr>
            <a:r>
              <a:rPr lang="vi-VN" sz="1250" dirty="0">
                <a:solidFill>
                  <a:srgbClr val="19226D"/>
                </a:solidFill>
                <a:latin typeface="+mj-lt" pitchFamily="34" charset="0"/>
                <a:ea typeface="Calibri" pitchFamily="34" charset="-122"/>
                <a:cs typeface="Calibri" pitchFamily="34" charset="-120"/>
              </a:rPr>
              <a:t>Khởi tạo Web Server nội bộ xử lý đa luồng (REST + SSE).</a:t>
            </a:r>
          </a:p>
          <a:p>
            <a:pPr marL="177800" indent="-177800">
              <a:spcAft>
                <a:spcPts val="800"/>
              </a:spcAft>
              <a:buSzPct val="100000"/>
              <a:buChar char="•"/>
            </a:pPr>
            <a:r>
              <a:rPr lang="vi-VN" sz="1250" dirty="0">
                <a:solidFill>
                  <a:srgbClr val="19226D"/>
                </a:solidFill>
                <a:latin typeface="+mj-lt" pitchFamily="34" charset="0"/>
                <a:ea typeface="Calibri" pitchFamily="34" charset="-122"/>
                <a:cs typeface="Calibri" pitchFamily="34" charset="-120"/>
              </a:rPr>
              <a:t>Xây dựng In-Memory State Cache để vượt SLA (50 RPS &lt; 150ms).</a:t>
            </a:r>
          </a:p>
          <a:p>
            <a:pPr marL="177800" indent="-177800">
              <a:spcAft>
                <a:spcPts val="800"/>
              </a:spcAft>
              <a:buSzPct val="100000"/>
              <a:buChar char="•"/>
            </a:pPr>
            <a:r>
              <a:rPr lang="vi-VN" sz="1250" dirty="0">
                <a:solidFill>
                  <a:srgbClr val="19226D"/>
                </a:solidFill>
                <a:latin typeface="+mj-lt" pitchFamily="34" charset="0"/>
                <a:ea typeface="Calibri" pitchFamily="34" charset="-122"/>
                <a:cs typeface="Calibri" pitchFamily="34" charset="-120"/>
              </a:rPr>
              <a:t>Map cấu trúc dữ liệu đầu ra tuân thủ format SOVD JSON.</a:t>
            </a:r>
            <a:endParaRPr lang="en-US" sz="1250" dirty="0"/>
          </a:p>
        </p:txBody>
      </p:sp>
      <p:sp>
        <p:nvSpPr>
          <p:cNvPr id="32" name="Shape 12">
            <a:extLst>
              <a:ext uri="{FF2B5EF4-FFF2-40B4-BE49-F238E27FC236}">
                <a16:creationId xmlns:a16="http://schemas.microsoft.com/office/drawing/2014/main" id="{D1994D42-675D-ADD9-DA2A-B7CC80233287}"/>
              </a:ext>
            </a:extLst>
          </p:cNvPr>
          <p:cNvSpPr/>
          <p:nvPr/>
        </p:nvSpPr>
        <p:spPr>
          <a:xfrm>
            <a:off x="8193024" y="1828800"/>
            <a:ext cx="3611880" cy="374904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33" name="Shape 13">
            <a:extLst>
              <a:ext uri="{FF2B5EF4-FFF2-40B4-BE49-F238E27FC236}">
                <a16:creationId xmlns:a16="http://schemas.microsoft.com/office/drawing/2014/main" id="{B765E86A-9D9A-F542-A04E-4B6089F685CE}"/>
              </a:ext>
            </a:extLst>
          </p:cNvPr>
          <p:cNvSpPr/>
          <p:nvPr/>
        </p:nvSpPr>
        <p:spPr>
          <a:xfrm>
            <a:off x="8193024" y="1828800"/>
            <a:ext cx="3611880" cy="868680"/>
          </a:xfrm>
          <a:prstGeom prst="rect">
            <a:avLst/>
          </a:prstGeom>
          <a:solidFill>
            <a:srgbClr val="F37021"/>
          </a:solidFill>
          <a:ln/>
        </p:spPr>
        <p:txBody>
          <a:bodyPr/>
          <a:lstStyle/>
          <a:p>
            <a:endParaRPr lang="en-US"/>
          </a:p>
        </p:txBody>
      </p:sp>
      <p:sp>
        <p:nvSpPr>
          <p:cNvPr id="34" name="Text 14">
            <a:extLst>
              <a:ext uri="{FF2B5EF4-FFF2-40B4-BE49-F238E27FC236}">
                <a16:creationId xmlns:a16="http://schemas.microsoft.com/office/drawing/2014/main" id="{741F11E5-5736-757C-54F3-B0F4F574FBC5}"/>
              </a:ext>
            </a:extLst>
          </p:cNvPr>
          <p:cNvSpPr/>
          <p:nvPr/>
        </p:nvSpPr>
        <p:spPr>
          <a:xfrm>
            <a:off x="8421624" y="1938528"/>
            <a:ext cx="3154680" cy="320040"/>
          </a:xfrm>
          <a:prstGeom prst="rect">
            <a:avLst/>
          </a:prstGeom>
          <a:noFill/>
          <a:ln/>
        </p:spPr>
        <p:txBody>
          <a:bodyPr wrap="square" lIns="0" tIns="0" rIns="0" bIns="0" rtlCol="0" anchor="ctr"/>
          <a:lstStyle/>
          <a:p>
            <a:pPr marL="0" indent="0">
              <a:buNone/>
            </a:pPr>
            <a:r>
              <a:rPr lang="en-US" sz="1300" b="1">
                <a:solidFill>
                  <a:srgbClr val="19226D"/>
                </a:solidFill>
                <a:latin typeface="+mj-lt" pitchFamily="34" charset="0"/>
                <a:ea typeface="Trebuchet MS" pitchFamily="34" charset="-122"/>
                <a:cs typeface="Trebuchet MS" pitchFamily="34" charset="-120"/>
              </a:rPr>
              <a:t>Tuần 3</a:t>
            </a:r>
            <a:endParaRPr lang="en-US" sz="1300" dirty="0"/>
          </a:p>
        </p:txBody>
      </p:sp>
      <p:sp>
        <p:nvSpPr>
          <p:cNvPr id="35" name="Text 15">
            <a:extLst>
              <a:ext uri="{FF2B5EF4-FFF2-40B4-BE49-F238E27FC236}">
                <a16:creationId xmlns:a16="http://schemas.microsoft.com/office/drawing/2014/main" id="{557F52C7-C219-6EE9-4417-59B357AFF454}"/>
              </a:ext>
            </a:extLst>
          </p:cNvPr>
          <p:cNvSpPr/>
          <p:nvPr/>
        </p:nvSpPr>
        <p:spPr>
          <a:xfrm>
            <a:off x="8421624" y="2249424"/>
            <a:ext cx="3154680" cy="365760"/>
          </a:xfrm>
          <a:prstGeom prst="rect">
            <a:avLst/>
          </a:prstGeom>
          <a:noFill/>
          <a:ln/>
        </p:spPr>
        <p:txBody>
          <a:bodyPr wrap="square" lIns="0" tIns="0" rIns="0" bIns="0" rtlCol="0" anchor="ctr"/>
          <a:lstStyle/>
          <a:p>
            <a:r>
              <a:rPr lang="da-DK" sz="1700" b="1" dirty="0">
                <a:solidFill>
                  <a:srgbClr val="FFFFFF"/>
                </a:solidFill>
                <a:latin typeface="+mj-lt" pitchFamily="34" charset="0"/>
                <a:ea typeface="Trebuchet MS" pitchFamily="34" charset="-122"/>
                <a:cs typeface="Trebuchet MS" pitchFamily="34" charset="-120"/>
              </a:rPr>
              <a:t>Tối ưu SLA &amp; Demo</a:t>
            </a:r>
            <a:endParaRPr lang="en-US" sz="1700" dirty="0"/>
          </a:p>
        </p:txBody>
      </p:sp>
      <p:sp>
        <p:nvSpPr>
          <p:cNvPr id="36" name="Text 16">
            <a:extLst>
              <a:ext uri="{FF2B5EF4-FFF2-40B4-BE49-F238E27FC236}">
                <a16:creationId xmlns:a16="http://schemas.microsoft.com/office/drawing/2014/main" id="{00C67698-3DB4-7B75-079C-60CC0A8E5CFC}"/>
              </a:ext>
            </a:extLst>
          </p:cNvPr>
          <p:cNvSpPr/>
          <p:nvPr/>
        </p:nvSpPr>
        <p:spPr>
          <a:xfrm>
            <a:off x="8467344" y="2926080"/>
            <a:ext cx="3108960" cy="2468880"/>
          </a:xfrm>
          <a:prstGeom prst="rect">
            <a:avLst/>
          </a:prstGeom>
          <a:noFill/>
          <a:ln/>
        </p:spPr>
        <p:txBody>
          <a:bodyPr wrap="square" lIns="0" tIns="0" rIns="0" bIns="0" rtlCol="0" anchor="ctr"/>
          <a:lstStyle/>
          <a:p>
            <a:pPr marL="177800" indent="-177800">
              <a:spcAft>
                <a:spcPts val="800"/>
              </a:spcAft>
              <a:buSzPct val="100000"/>
              <a:buChar char="•"/>
            </a:pPr>
            <a:r>
              <a:rPr lang="en-US" sz="1250" dirty="0" err="1">
                <a:solidFill>
                  <a:srgbClr val="19226D"/>
                </a:solidFill>
                <a:latin typeface="+mj-lt" pitchFamily="34" charset="0"/>
                <a:ea typeface="Calibri" pitchFamily="34" charset="-122"/>
                <a:cs typeface="Calibri" pitchFamily="34" charset="-120"/>
              </a:rPr>
              <a:t>Chạy</a:t>
            </a:r>
            <a:r>
              <a:rPr lang="en-US" sz="1250" dirty="0">
                <a:solidFill>
                  <a:srgbClr val="19226D"/>
                </a:solidFill>
                <a:latin typeface="+mj-lt" pitchFamily="34" charset="0"/>
                <a:ea typeface="Calibri" pitchFamily="34" charset="-122"/>
                <a:cs typeface="Calibri" pitchFamily="34" charset="-120"/>
              </a:rPr>
              <a:t> load-test 20 </a:t>
            </a:r>
            <a:r>
              <a:rPr lang="en-US" sz="1250" dirty="0" err="1">
                <a:solidFill>
                  <a:srgbClr val="19226D"/>
                </a:solidFill>
                <a:latin typeface="+mj-lt" pitchFamily="34" charset="0"/>
                <a:ea typeface="Calibri" pitchFamily="34" charset="-122"/>
                <a:cs typeface="Calibri" pitchFamily="34" charset="-120"/>
              </a:rPr>
              <a:t>phút</a:t>
            </a:r>
            <a:r>
              <a:rPr lang="en-US" sz="1250" dirty="0">
                <a:solidFill>
                  <a:srgbClr val="19226D"/>
                </a:solidFill>
                <a:latin typeface="+mj-lt" pitchFamily="34" charset="0"/>
                <a:ea typeface="Calibri" pitchFamily="34" charset="-122"/>
                <a:cs typeface="Calibri" pitchFamily="34" charset="-120"/>
              </a:rPr>
              <a:t> </a:t>
            </a:r>
            <a:r>
              <a:rPr lang="en-US" sz="1250" dirty="0" err="1">
                <a:solidFill>
                  <a:srgbClr val="19226D"/>
                </a:solidFill>
                <a:latin typeface="+mj-lt" pitchFamily="34" charset="0"/>
                <a:ea typeface="Calibri" pitchFamily="34" charset="-122"/>
                <a:cs typeface="Calibri" pitchFamily="34" charset="-120"/>
              </a:rPr>
              <a:t>với</a:t>
            </a:r>
            <a:r>
              <a:rPr lang="en-US" sz="1250" dirty="0">
                <a:solidFill>
                  <a:srgbClr val="19226D"/>
                </a:solidFill>
                <a:latin typeface="+mj-lt" pitchFamily="34" charset="0"/>
                <a:ea typeface="Calibri" pitchFamily="34" charset="-122"/>
                <a:cs typeface="Calibri" pitchFamily="34" charset="-120"/>
              </a:rPr>
              <a:t> &gt;= 50 SSE clients.</a:t>
            </a:r>
          </a:p>
          <a:p>
            <a:pPr marL="177800" indent="-177800">
              <a:spcAft>
                <a:spcPts val="800"/>
              </a:spcAft>
              <a:buSzPct val="100000"/>
              <a:buChar char="•"/>
            </a:pPr>
            <a:r>
              <a:rPr lang="en-US" sz="1250" dirty="0" err="1">
                <a:solidFill>
                  <a:srgbClr val="19226D"/>
                </a:solidFill>
                <a:latin typeface="+mj-lt" pitchFamily="34" charset="0"/>
                <a:ea typeface="Calibri" pitchFamily="34" charset="-122"/>
                <a:cs typeface="Calibri" pitchFamily="34" charset="-120"/>
              </a:rPr>
              <a:t>Dùng</a:t>
            </a:r>
            <a:r>
              <a:rPr lang="en-US" sz="1250" dirty="0">
                <a:solidFill>
                  <a:srgbClr val="19226D"/>
                </a:solidFill>
                <a:latin typeface="+mj-lt" pitchFamily="34" charset="0"/>
                <a:ea typeface="Calibri" pitchFamily="34" charset="-122"/>
                <a:cs typeface="Calibri" pitchFamily="34" charset="-120"/>
              </a:rPr>
              <a:t> </a:t>
            </a:r>
            <a:r>
              <a:rPr lang="en-US" sz="1250" dirty="0" err="1">
                <a:solidFill>
                  <a:srgbClr val="19226D"/>
                </a:solidFill>
                <a:latin typeface="+mj-lt" pitchFamily="34" charset="0"/>
                <a:ea typeface="Calibri" pitchFamily="34" charset="-122"/>
                <a:cs typeface="Calibri" pitchFamily="34" charset="-120"/>
              </a:rPr>
              <a:t>Valgrind</a:t>
            </a:r>
            <a:r>
              <a:rPr lang="en-US" sz="1250" dirty="0">
                <a:solidFill>
                  <a:srgbClr val="19226D"/>
                </a:solidFill>
                <a:latin typeface="+mj-lt" pitchFamily="34" charset="0"/>
                <a:ea typeface="Calibri" pitchFamily="34" charset="-122"/>
                <a:cs typeface="Calibri" pitchFamily="34" charset="-120"/>
              </a:rPr>
              <a:t>/</a:t>
            </a:r>
            <a:r>
              <a:rPr lang="en-US" sz="1250" dirty="0" err="1">
                <a:solidFill>
                  <a:srgbClr val="19226D"/>
                </a:solidFill>
                <a:latin typeface="+mj-lt" pitchFamily="34" charset="0"/>
                <a:ea typeface="Calibri" pitchFamily="34" charset="-122"/>
                <a:cs typeface="Calibri" pitchFamily="34" charset="-120"/>
              </a:rPr>
              <a:t>ThreadSanitizer</a:t>
            </a:r>
            <a:r>
              <a:rPr lang="en-US" sz="1250" dirty="0">
                <a:solidFill>
                  <a:srgbClr val="19226D"/>
                </a:solidFill>
                <a:latin typeface="+mj-lt" pitchFamily="34" charset="0"/>
                <a:ea typeface="Calibri" pitchFamily="34" charset="-122"/>
                <a:cs typeface="Calibri" pitchFamily="34" charset="-120"/>
              </a:rPr>
              <a:t> </a:t>
            </a:r>
            <a:r>
              <a:rPr lang="en-US" sz="1250" dirty="0" err="1">
                <a:solidFill>
                  <a:srgbClr val="19226D"/>
                </a:solidFill>
                <a:latin typeface="+mj-lt" pitchFamily="34" charset="0"/>
                <a:ea typeface="Calibri" pitchFamily="34" charset="-122"/>
                <a:cs typeface="Calibri" pitchFamily="34" charset="-120"/>
              </a:rPr>
              <a:t>rà</a:t>
            </a:r>
            <a:r>
              <a:rPr lang="en-US" sz="1250" dirty="0">
                <a:solidFill>
                  <a:srgbClr val="19226D"/>
                </a:solidFill>
                <a:latin typeface="+mj-lt" pitchFamily="34" charset="0"/>
                <a:ea typeface="Calibri" pitchFamily="34" charset="-122"/>
                <a:cs typeface="Calibri" pitchFamily="34" charset="-120"/>
              </a:rPr>
              <a:t> </a:t>
            </a:r>
            <a:r>
              <a:rPr lang="en-US" sz="1250" dirty="0" err="1">
                <a:solidFill>
                  <a:srgbClr val="19226D"/>
                </a:solidFill>
                <a:latin typeface="+mj-lt" pitchFamily="34" charset="0"/>
                <a:ea typeface="Calibri" pitchFamily="34" charset="-122"/>
                <a:cs typeface="Calibri" pitchFamily="34" charset="-120"/>
              </a:rPr>
              <a:t>soát</a:t>
            </a:r>
            <a:r>
              <a:rPr lang="en-US" sz="1250" dirty="0">
                <a:solidFill>
                  <a:srgbClr val="19226D"/>
                </a:solidFill>
                <a:latin typeface="+mj-lt" pitchFamily="34" charset="0"/>
                <a:ea typeface="Calibri" pitchFamily="34" charset="-122"/>
                <a:cs typeface="Calibri" pitchFamily="34" charset="-120"/>
              </a:rPr>
              <a:t> data race </a:t>
            </a:r>
            <a:r>
              <a:rPr lang="en-US" sz="1250" dirty="0" err="1">
                <a:solidFill>
                  <a:srgbClr val="19226D"/>
                </a:solidFill>
                <a:latin typeface="+mj-lt" pitchFamily="34" charset="0"/>
                <a:ea typeface="Calibri" pitchFamily="34" charset="-122"/>
                <a:cs typeface="Calibri" pitchFamily="34" charset="-120"/>
              </a:rPr>
              <a:t>và</a:t>
            </a:r>
            <a:r>
              <a:rPr lang="en-US" sz="1250" dirty="0">
                <a:solidFill>
                  <a:srgbClr val="19226D"/>
                </a:solidFill>
                <a:latin typeface="+mj-lt" pitchFamily="34" charset="0"/>
                <a:ea typeface="Calibri" pitchFamily="34" charset="-122"/>
                <a:cs typeface="Calibri" pitchFamily="34" charset="-120"/>
              </a:rPr>
              <a:t> memory leak.</a:t>
            </a:r>
          </a:p>
          <a:p>
            <a:pPr marL="177800" indent="-177800">
              <a:spcAft>
                <a:spcPts val="800"/>
              </a:spcAft>
              <a:buSzPct val="100000"/>
              <a:buChar char="•"/>
            </a:pPr>
            <a:r>
              <a:rPr lang="en-US" sz="1250" dirty="0">
                <a:solidFill>
                  <a:srgbClr val="19226D"/>
                </a:solidFill>
                <a:latin typeface="+mj-lt" pitchFamily="34" charset="0"/>
                <a:ea typeface="Calibri" pitchFamily="34" charset="-122"/>
                <a:cs typeface="Calibri" pitchFamily="34" charset="-120"/>
              </a:rPr>
              <a:t>Quay video demo </a:t>
            </a:r>
            <a:r>
              <a:rPr lang="en-US" sz="1250" dirty="0" err="1">
                <a:solidFill>
                  <a:srgbClr val="19226D"/>
                </a:solidFill>
                <a:latin typeface="+mj-lt" pitchFamily="34" charset="0"/>
                <a:ea typeface="Calibri" pitchFamily="34" charset="-122"/>
                <a:cs typeface="Calibri" pitchFamily="34" charset="-120"/>
              </a:rPr>
              <a:t>luồng</a:t>
            </a:r>
            <a:r>
              <a:rPr lang="en-US" sz="1250" dirty="0">
                <a:solidFill>
                  <a:srgbClr val="19226D"/>
                </a:solidFill>
                <a:latin typeface="+mj-lt" pitchFamily="34" charset="0"/>
                <a:ea typeface="Calibri" pitchFamily="34" charset="-122"/>
                <a:cs typeface="Calibri" pitchFamily="34" charset="-120"/>
              </a:rPr>
              <a:t> </a:t>
            </a:r>
            <a:r>
              <a:rPr lang="en-US" sz="1250" dirty="0" err="1">
                <a:solidFill>
                  <a:srgbClr val="19226D"/>
                </a:solidFill>
                <a:latin typeface="+mj-lt" pitchFamily="34" charset="0"/>
                <a:ea typeface="Calibri" pitchFamily="34" charset="-122"/>
                <a:cs typeface="Calibri" pitchFamily="34" charset="-120"/>
              </a:rPr>
              <a:t>tín</a:t>
            </a:r>
            <a:r>
              <a:rPr lang="en-US" sz="1250" dirty="0">
                <a:solidFill>
                  <a:srgbClr val="19226D"/>
                </a:solidFill>
                <a:latin typeface="+mj-lt" pitchFamily="34" charset="0"/>
                <a:ea typeface="Calibri" pitchFamily="34" charset="-122"/>
                <a:cs typeface="Calibri" pitchFamily="34" charset="-120"/>
              </a:rPr>
              <a:t> </a:t>
            </a:r>
            <a:r>
              <a:rPr lang="en-US" sz="1250" dirty="0" err="1">
                <a:solidFill>
                  <a:srgbClr val="19226D"/>
                </a:solidFill>
                <a:latin typeface="+mj-lt" pitchFamily="34" charset="0"/>
                <a:ea typeface="Calibri" pitchFamily="34" charset="-122"/>
                <a:cs typeface="Calibri" pitchFamily="34" charset="-120"/>
              </a:rPr>
              <a:t>hiệu</a:t>
            </a:r>
            <a:r>
              <a:rPr lang="en-US" sz="1250" dirty="0">
                <a:solidFill>
                  <a:srgbClr val="19226D"/>
                </a:solidFill>
                <a:latin typeface="+mj-lt" pitchFamily="34" charset="0"/>
                <a:ea typeface="Calibri" pitchFamily="34" charset="-122"/>
                <a:cs typeface="Calibri" pitchFamily="34" charset="-120"/>
              </a:rPr>
              <a:t> </a:t>
            </a:r>
            <a:r>
              <a:rPr lang="en-US" sz="1250" dirty="0" err="1">
                <a:solidFill>
                  <a:srgbClr val="19226D"/>
                </a:solidFill>
                <a:latin typeface="+mj-lt" pitchFamily="34" charset="0"/>
                <a:ea typeface="Calibri" pitchFamily="34" charset="-122"/>
                <a:cs typeface="Calibri" pitchFamily="34" charset="-120"/>
              </a:rPr>
              <a:t>từ</a:t>
            </a:r>
            <a:r>
              <a:rPr lang="en-US" sz="1250" dirty="0">
                <a:solidFill>
                  <a:srgbClr val="19226D"/>
                </a:solidFill>
                <a:latin typeface="+mj-lt" pitchFamily="34" charset="0"/>
                <a:ea typeface="Calibri" pitchFamily="34" charset="-122"/>
                <a:cs typeface="Calibri" pitchFamily="34" charset="-120"/>
              </a:rPr>
              <a:t> Simulator </a:t>
            </a:r>
            <a:r>
              <a:rPr lang="en-US" sz="1250" dirty="0" err="1">
                <a:solidFill>
                  <a:srgbClr val="19226D"/>
                </a:solidFill>
                <a:latin typeface="+mj-lt" pitchFamily="34" charset="0"/>
                <a:ea typeface="Calibri" pitchFamily="34" charset="-122"/>
                <a:cs typeface="Calibri" pitchFamily="34" charset="-120"/>
              </a:rPr>
              <a:t>chạy</a:t>
            </a:r>
            <a:r>
              <a:rPr lang="en-US" sz="1250" dirty="0">
                <a:solidFill>
                  <a:srgbClr val="19226D"/>
                </a:solidFill>
                <a:latin typeface="+mj-lt" pitchFamily="34" charset="0"/>
                <a:ea typeface="Calibri" pitchFamily="34" charset="-122"/>
                <a:cs typeface="Calibri" pitchFamily="34" charset="-120"/>
              </a:rPr>
              <a:t> </a:t>
            </a:r>
            <a:r>
              <a:rPr lang="en-US" sz="1250" dirty="0" err="1">
                <a:solidFill>
                  <a:srgbClr val="19226D"/>
                </a:solidFill>
                <a:latin typeface="+mj-lt" pitchFamily="34" charset="0"/>
                <a:ea typeface="Calibri" pitchFamily="34" charset="-122"/>
                <a:cs typeface="Calibri" pitchFamily="34" charset="-120"/>
              </a:rPr>
              <a:t>thẳng</a:t>
            </a:r>
            <a:r>
              <a:rPr lang="en-US" sz="1250" dirty="0">
                <a:solidFill>
                  <a:srgbClr val="19226D"/>
                </a:solidFill>
                <a:latin typeface="+mj-lt" pitchFamily="34" charset="0"/>
                <a:ea typeface="Calibri" pitchFamily="34" charset="-122"/>
                <a:cs typeface="Calibri" pitchFamily="34" charset="-120"/>
              </a:rPr>
              <a:t> </a:t>
            </a:r>
            <a:r>
              <a:rPr lang="en-US" sz="1250" dirty="0" err="1">
                <a:solidFill>
                  <a:srgbClr val="19226D"/>
                </a:solidFill>
                <a:latin typeface="+mj-lt" pitchFamily="34" charset="0"/>
                <a:ea typeface="Calibri" pitchFamily="34" charset="-122"/>
                <a:cs typeface="Calibri" pitchFamily="34" charset="-120"/>
              </a:rPr>
              <a:t>lên</a:t>
            </a:r>
            <a:r>
              <a:rPr lang="en-US" sz="1250" dirty="0">
                <a:solidFill>
                  <a:srgbClr val="19226D"/>
                </a:solidFill>
                <a:latin typeface="+mj-lt" pitchFamily="34" charset="0"/>
                <a:ea typeface="Calibri" pitchFamily="34" charset="-122"/>
                <a:cs typeface="Calibri" pitchFamily="34" charset="-120"/>
              </a:rPr>
              <a:t> Cloud Dashboard.</a:t>
            </a:r>
            <a:endParaRPr lang="en-US" sz="1250" dirty="0"/>
          </a:p>
        </p:txBody>
      </p:sp>
      <p:sp>
        <p:nvSpPr>
          <p:cNvPr id="37" name="Text 17">
            <a:extLst>
              <a:ext uri="{FF2B5EF4-FFF2-40B4-BE49-F238E27FC236}">
                <a16:creationId xmlns:a16="http://schemas.microsoft.com/office/drawing/2014/main" id="{F22192B6-F0AC-725F-F03E-EF7C294D2517}"/>
              </a:ext>
            </a:extLst>
          </p:cNvPr>
          <p:cNvSpPr/>
          <p:nvPr/>
        </p:nvSpPr>
        <p:spPr>
          <a:xfrm>
            <a:off x="640080" y="5806440"/>
            <a:ext cx="10058400" cy="320040"/>
          </a:xfrm>
          <a:prstGeom prst="rect">
            <a:avLst/>
          </a:prstGeom>
          <a:noFill/>
          <a:ln/>
        </p:spPr>
        <p:txBody>
          <a:bodyPr wrap="square" lIns="0" tIns="0" rIns="0" bIns="0" rtlCol="0" anchor="ctr"/>
          <a:lstStyle/>
          <a:p>
            <a:pPr marL="0" indent="0">
              <a:buNone/>
            </a:pPr>
            <a:r>
              <a:rPr lang="en-US" sz="1200">
                <a:solidFill>
                  <a:srgbClr val="19226D"/>
                </a:solidFill>
                <a:latin typeface="+mj-lt" pitchFamily="34" charset="0"/>
                <a:ea typeface="Calibri" pitchFamily="34" charset="-122"/>
                <a:cs typeface="Calibri" pitchFamily="34" charset="-120"/>
              </a:rPr>
              <a:t>■ </a:t>
            </a:r>
            <a:r>
              <a:rPr lang="en-US" sz="1200">
                <a:solidFill>
                  <a:srgbClr val="6B7A90"/>
                </a:solidFill>
                <a:latin typeface="+mj-lt" pitchFamily="34" charset="0"/>
                <a:ea typeface="Calibri" pitchFamily="34" charset="-122"/>
                <a:cs typeface="Calibri" pitchFamily="34" charset="-120"/>
              </a:rPr>
              <a:t>Must-have   </a:t>
            </a:r>
            <a:r>
              <a:rPr lang="en-US" sz="1200">
                <a:solidFill>
                  <a:srgbClr val="F37021"/>
                </a:solidFill>
                <a:latin typeface="+mj-lt" pitchFamily="34" charset="0"/>
                <a:ea typeface="Calibri" pitchFamily="34" charset="-122"/>
                <a:cs typeface="Calibri" pitchFamily="34" charset="-120"/>
              </a:rPr>
              <a:t>■ </a:t>
            </a:r>
            <a:r>
              <a:rPr lang="en-US" sz="1200">
                <a:solidFill>
                  <a:srgbClr val="6B7A90"/>
                </a:solidFill>
                <a:latin typeface="+mj-lt" pitchFamily="34" charset="0"/>
                <a:ea typeface="Calibri" pitchFamily="34" charset="-122"/>
                <a:cs typeface="Calibri" pitchFamily="34" charset="-120"/>
              </a:rPr>
              <a:t>Nice-to-have (chỉ làm nếu kịp)</a:t>
            </a:r>
            <a:endParaRPr lang="en-US" sz="1200" dirty="0"/>
          </a:p>
        </p:txBody>
      </p:sp>
    </p:spTree>
    <p:extLst>
      <p:ext uri="{BB962C8B-B14F-4D97-AF65-F5344CB8AC3E}">
        <p14:creationId xmlns:p14="http://schemas.microsoft.com/office/powerpoint/2010/main" val="2585163889"/>
      </p:ext>
    </p:extLst>
  </p:cSld>
  <p:clrMapOvr>
    <a:masterClrMapping/>
  </p:clrMapOvr>
</p:sld>
</file>

<file path=ppt/theme/theme1.xml><?xml version="1.0" encoding="utf-8"?>
<a:theme xmlns:a="http://schemas.openxmlformats.org/drawingml/2006/main" name="Office Theme">
  <a:themeElements>
    <a:clrScheme name="Custom 12">
      <a:dk1>
        <a:srgbClr val="080808"/>
      </a:dk1>
      <a:lt1>
        <a:sysClr val="window" lastClr="FFFFFF"/>
      </a:lt1>
      <a:dk2>
        <a:srgbClr val="4D4D4D"/>
      </a:dk2>
      <a:lt2>
        <a:srgbClr val="FFFFFF"/>
      </a:lt2>
      <a:accent1>
        <a:srgbClr val="F37021"/>
      </a:accent1>
      <a:accent2>
        <a:srgbClr val="50B848"/>
      </a:accent2>
      <a:accent3>
        <a:srgbClr val="034EA2"/>
      </a:accent3>
      <a:accent4>
        <a:srgbClr val="33B2C1"/>
      </a:accent4>
      <a:accent5>
        <a:srgbClr val="19226D"/>
      </a:accent5>
      <a:accent6>
        <a:srgbClr val="AEABAB"/>
      </a:accent6>
      <a:hlink>
        <a:srgbClr val="F37021"/>
      </a:hlink>
      <a:folHlink>
        <a:srgbClr val="F37021"/>
      </a:folHlink>
    </a:clrScheme>
    <a:fontScheme name="FSO_Default">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ight Theme">
  <a:themeElements>
    <a:clrScheme name="Custom 12">
      <a:dk1>
        <a:srgbClr val="080808"/>
      </a:dk1>
      <a:lt1>
        <a:sysClr val="window" lastClr="FFFFFF"/>
      </a:lt1>
      <a:dk2>
        <a:srgbClr val="4D4D4D"/>
      </a:dk2>
      <a:lt2>
        <a:srgbClr val="FFFFFF"/>
      </a:lt2>
      <a:accent1>
        <a:srgbClr val="F37021"/>
      </a:accent1>
      <a:accent2>
        <a:srgbClr val="50B848"/>
      </a:accent2>
      <a:accent3>
        <a:srgbClr val="034EA2"/>
      </a:accent3>
      <a:accent4>
        <a:srgbClr val="33B2C1"/>
      </a:accent4>
      <a:accent5>
        <a:srgbClr val="19226D"/>
      </a:accent5>
      <a:accent6>
        <a:srgbClr val="AEABAB"/>
      </a:accent6>
      <a:hlink>
        <a:srgbClr val="F37021"/>
      </a:hlink>
      <a:folHlink>
        <a:srgbClr val="F37021"/>
      </a:folHlink>
    </a:clrScheme>
    <a:fontScheme name="FSO_Default">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Segoe U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4b512a4e-bb54-4328-ad34-d43205aaa1ec}" enabled="1" method="Standard" siteId="{f01e930a-b52e-42b1-b70f-a8882b5d043b}" removed="0"/>
</clbl:labelList>
</file>

<file path=docProps/app.xml><?xml version="1.0" encoding="utf-8"?>
<Properties xmlns="http://schemas.openxmlformats.org/officeDocument/2006/extended-properties" xmlns:vt="http://schemas.openxmlformats.org/officeDocument/2006/docPropsVTypes">
  <Template/>
  <TotalTime>14410</TotalTime>
  <Words>1130</Words>
  <Application>Microsoft Office PowerPoint</Application>
  <PresentationFormat>Widescreen</PresentationFormat>
  <Paragraphs>96</Paragraphs>
  <Slides>11</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Arial</vt:lpstr>
      <vt:lpstr>BR Omega VN</vt:lpstr>
      <vt:lpstr>Calibri</vt:lpstr>
      <vt:lpstr>Segoe UI</vt:lpstr>
      <vt:lpstr>Office Theme</vt:lpstr>
      <vt:lpstr>Light Theme</vt:lpstr>
      <vt:lpstr>PROPOSAL  HACKATHON </vt:lpstr>
      <vt:lpstr>BAREM ĐIỂM VÒNG PROPOSAL</vt:lpstr>
      <vt:lpstr>Table of Contents</vt:lpstr>
      <vt:lpstr>THÔNG TIN ĐỘI CHƠI</vt:lpstr>
      <vt:lpstr>THÔNG TIN ĐỘI CHƠI</vt:lpstr>
      <vt:lpstr>VẤN ĐỀ CẦN GIẢI QUYẾT</vt:lpstr>
      <vt:lpstr>Ý TƯỞNG TRIỂN KHAI</vt:lpstr>
      <vt:lpstr>KIẾN TRÚC &amp; NGUYÊN LIỆU STARTER PACK SỬ DỤNG</vt:lpstr>
      <vt:lpstr>LỘ TRÌNH VÒNG 2 – 3 TUẦN</vt:lpstr>
      <vt:lpstr>TẦM NHÌN CỦA ĐỘI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MSI</dc:creator>
  <cp:lastModifiedBy>Tran Trung</cp:lastModifiedBy>
  <cp:revision>208</cp:revision>
  <dcterms:created xsi:type="dcterms:W3CDTF">2021-11-26T03:15:35Z</dcterms:created>
  <dcterms:modified xsi:type="dcterms:W3CDTF">2026-06-28T16:28:23Z</dcterms:modified>
</cp:coreProperties>
</file>