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4" r:id="rId2"/>
  </p:sldMasterIdLst>
  <p:notesMasterIdLst>
    <p:notesMasterId r:id="rId15"/>
  </p:notesMasterIdLst>
  <p:handoutMasterIdLst>
    <p:handoutMasterId r:id="rId16"/>
  </p:handoutMasterIdLst>
  <p:sldIdLst>
    <p:sldId id="2147376239" r:id="rId3"/>
    <p:sldId id="2147376267" r:id="rId4"/>
    <p:sldId id="2147376230" r:id="rId5"/>
    <p:sldId id="2147376247" r:id="rId6"/>
    <p:sldId id="2147376264" r:id="rId7"/>
    <p:sldId id="2147376250" r:id="rId8"/>
    <p:sldId id="2147376265" r:id="rId9"/>
    <p:sldId id="2147376248" r:id="rId10"/>
    <p:sldId id="2147376253" r:id="rId11"/>
    <p:sldId id="2147376254" r:id="rId12"/>
    <p:sldId id="2147376266" r:id="rId13"/>
    <p:sldId id="214737623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Theme" id="{DBC12F91-C5C4-5145-8FDB-611B9A0854BE}">
          <p14:sldIdLst>
            <p14:sldId id="2147376239"/>
            <p14:sldId id="2147376267"/>
            <p14:sldId id="2147376230"/>
            <p14:sldId id="2147376247"/>
            <p14:sldId id="2147376264"/>
            <p14:sldId id="2147376250"/>
            <p14:sldId id="2147376265"/>
            <p14:sldId id="2147376248"/>
            <p14:sldId id="2147376253"/>
            <p14:sldId id="2147376254"/>
            <p14:sldId id="2147376266"/>
            <p14:sldId id="2147376236"/>
          </p14:sldIdLst>
        </p14:section>
        <p14:section name="Light Theme" id="{6D466525-D798-4FDB-800B-EEDF7E99E1BD}">
          <p14:sldIdLst/>
        </p14:section>
        <p14:section name="Guidelines &amp; Icons" id="{1F8D2CF2-AD86-7442-950C-F16DB54B43B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B5B5"/>
    <a:srgbClr val="19226D"/>
    <a:srgbClr val="33B2C1"/>
    <a:srgbClr val="F37121"/>
    <a:srgbClr val="50B848"/>
    <a:srgbClr val="034EA2"/>
    <a:srgbClr val="F2F2F2"/>
    <a:srgbClr val="3EA9C1"/>
    <a:srgbClr val="33B2C0"/>
    <a:srgbClr val="E4E5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03A64A-1C42-4B47-B34A-842A10D59F7C}" v="11" dt="2026-06-09T04:21:41.519"/>
  </p1510:revLst>
</p1510:revInfo>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70" autoAdjust="0"/>
    <p:restoredTop sz="94715"/>
  </p:normalViewPr>
  <p:slideViewPr>
    <p:cSldViewPr snapToGrid="0">
      <p:cViewPr varScale="1">
        <p:scale>
          <a:sx n="67" d="100"/>
          <a:sy n="67" d="100"/>
        </p:scale>
        <p:origin x="212" y="60"/>
      </p:cViewPr>
      <p:guideLst/>
    </p:cSldViewPr>
  </p:slideViewPr>
  <p:notesTextViewPr>
    <p:cViewPr>
      <p:scale>
        <a:sx n="1" d="1"/>
        <a:sy n="1" d="1"/>
      </p:scale>
      <p:origin x="0" y="0"/>
    </p:cViewPr>
  </p:notesTextViewPr>
  <p:sorterViewPr>
    <p:cViewPr>
      <p:scale>
        <a:sx n="130" d="100"/>
        <a:sy n="13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645524A-D9F4-7545-AB95-5226F9D348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a:extLst>
              <a:ext uri="{FF2B5EF4-FFF2-40B4-BE49-F238E27FC236}">
                <a16:creationId xmlns:a16="http://schemas.microsoft.com/office/drawing/2014/main" id="{BCAF79B1-55A0-5A4C-8442-40DC6CEBD8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7605CAF-285F-1248-96A4-68300F7F9840}" type="datetimeFigureOut">
              <a:rPr lang="en-VN" smtClean="0"/>
              <a:t>06/09/2026</a:t>
            </a:fld>
            <a:endParaRPr lang="en-VN"/>
          </a:p>
        </p:txBody>
      </p:sp>
      <p:sp>
        <p:nvSpPr>
          <p:cNvPr id="4" name="Footer Placeholder 3">
            <a:extLst>
              <a:ext uri="{FF2B5EF4-FFF2-40B4-BE49-F238E27FC236}">
                <a16:creationId xmlns:a16="http://schemas.microsoft.com/office/drawing/2014/main" id="{76E336C1-B440-0443-8FF8-F82E4A5B0D7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5" name="Slide Number Placeholder 4">
            <a:extLst>
              <a:ext uri="{FF2B5EF4-FFF2-40B4-BE49-F238E27FC236}">
                <a16:creationId xmlns:a16="http://schemas.microsoft.com/office/drawing/2014/main" id="{F74F16BD-3B62-C946-A536-E43A745C7A0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7C45307-BBFD-0045-B4A6-B73E368179D6}" type="slidenum">
              <a:rPr lang="en-VN" smtClean="0"/>
              <a:t>‹#›</a:t>
            </a:fld>
            <a:endParaRPr lang="en-VN"/>
          </a:p>
        </p:txBody>
      </p:sp>
    </p:spTree>
    <p:extLst>
      <p:ext uri="{BB962C8B-B14F-4D97-AF65-F5344CB8AC3E}">
        <p14:creationId xmlns:p14="http://schemas.microsoft.com/office/powerpoint/2010/main" val="32571309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212EB2-7195-4DCC-A544-62F8933C210E}" type="datetimeFigureOut">
              <a:rPr lang="en-US" smtClean="0"/>
              <a:t>6/9/2026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6B53C0-79AE-4DBD-9505-8B7D1F13E088}" type="slidenum">
              <a:rPr lang="en-US" smtClean="0"/>
              <a:t>‹#›</a:t>
            </a:fld>
            <a:endParaRPr lang="en-US"/>
          </a:p>
        </p:txBody>
      </p:sp>
    </p:spTree>
    <p:extLst>
      <p:ext uri="{BB962C8B-B14F-4D97-AF65-F5344CB8AC3E}">
        <p14:creationId xmlns:p14="http://schemas.microsoft.com/office/powerpoint/2010/main" val="6372991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fptsoftware.com/"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fptsoftware.com/"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fptsoftware.com/"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fptsoftware.com/" TargetMode="Externa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64FF1-07D4-4DA2-9308-728B1110CAC9}"/>
              </a:ext>
            </a:extLst>
          </p:cNvPr>
          <p:cNvSpPr>
            <a:spLocks noGrp="1"/>
          </p:cNvSpPr>
          <p:nvPr>
            <p:ph type="title" hasCustomPrompt="1"/>
          </p:nvPr>
        </p:nvSpPr>
        <p:spPr>
          <a:xfrm>
            <a:off x="652402" y="1578794"/>
            <a:ext cx="7010039" cy="1838325"/>
          </a:xfrm>
        </p:spPr>
        <p:txBody>
          <a:bodyPr anchor="t">
            <a:noAutofit/>
          </a:bodyPr>
          <a:lstStyle>
            <a:lvl1pPr algn="l">
              <a:defRPr sz="6600">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DC005294-4039-425F-B756-D80200F5DA5F}"/>
              </a:ext>
            </a:extLst>
          </p:cNvPr>
          <p:cNvSpPr>
            <a:spLocks noGrp="1"/>
          </p:cNvSpPr>
          <p:nvPr>
            <p:ph type="body" sz="quarter" idx="11" hasCustomPrompt="1"/>
          </p:nvPr>
        </p:nvSpPr>
        <p:spPr>
          <a:xfrm>
            <a:off x="673100" y="3440881"/>
            <a:ext cx="4470400" cy="512763"/>
          </a:xfrm>
          <a:prstGeom prst="rect">
            <a:avLst/>
          </a:prstGeom>
        </p:spPr>
        <p:txBody>
          <a:bodyPr/>
          <a:lstStyle>
            <a:lvl1pPr marL="0" indent="0">
              <a:buNone/>
              <a:defRPr b="1">
                <a:solidFill>
                  <a:schemeClr val="bg1"/>
                </a:solidFill>
              </a:defRPr>
            </a:lvl1pPr>
          </a:lstStyle>
          <a:p>
            <a:pPr lvl="0"/>
            <a:r>
              <a:rPr lang="en-US" dirty="0"/>
              <a:t>Presentation Subtitle</a:t>
            </a:r>
          </a:p>
        </p:txBody>
      </p:sp>
      <p:sp>
        <p:nvSpPr>
          <p:cNvPr id="16" name="Text Placeholder 15">
            <a:extLst>
              <a:ext uri="{FF2B5EF4-FFF2-40B4-BE49-F238E27FC236}">
                <a16:creationId xmlns:a16="http://schemas.microsoft.com/office/drawing/2014/main" id="{B184DF18-E7C5-5D77-14BB-440EB1EF2EFC}"/>
              </a:ext>
            </a:extLst>
          </p:cNvPr>
          <p:cNvSpPr>
            <a:spLocks noGrp="1"/>
          </p:cNvSpPr>
          <p:nvPr>
            <p:ph type="body" sz="quarter" idx="13" hasCustomPrompt="1"/>
          </p:nvPr>
        </p:nvSpPr>
        <p:spPr>
          <a:xfrm>
            <a:off x="827314" y="5993176"/>
            <a:ext cx="1819050" cy="407624"/>
          </a:xfrm>
          <a:custGeom>
            <a:avLst/>
            <a:gdLst>
              <a:gd name="connsiteX0" fmla="*/ 97317 w 1973263"/>
              <a:gd name="connsiteY0" fmla="*/ 0 h 407624"/>
              <a:gd name="connsiteX1" fmla="*/ 1890156 w 1973263"/>
              <a:gd name="connsiteY1" fmla="*/ 0 h 407624"/>
              <a:gd name="connsiteX2" fmla="*/ 1958970 w 1973263"/>
              <a:gd name="connsiteY2" fmla="*/ 28504 h 407624"/>
              <a:gd name="connsiteX3" fmla="*/ 1973263 w 1973263"/>
              <a:gd name="connsiteY3" fmla="*/ 49704 h 407624"/>
              <a:gd name="connsiteX4" fmla="*/ 1973263 w 1973263"/>
              <a:gd name="connsiteY4" fmla="*/ 368938 h 407624"/>
              <a:gd name="connsiteX5" fmla="*/ 1958970 w 1973263"/>
              <a:gd name="connsiteY5" fmla="*/ 390138 h 407624"/>
              <a:gd name="connsiteX6" fmla="*/ 1933034 w 1973263"/>
              <a:gd name="connsiteY6" fmla="*/ 407624 h 407624"/>
              <a:gd name="connsiteX7" fmla="*/ 54439 w 1973263"/>
              <a:gd name="connsiteY7" fmla="*/ 407624 h 407624"/>
              <a:gd name="connsiteX8" fmla="*/ 28503 w 1973263"/>
              <a:gd name="connsiteY8" fmla="*/ 390138 h 407624"/>
              <a:gd name="connsiteX9" fmla="*/ 0 w 1973263"/>
              <a:gd name="connsiteY9" fmla="*/ 321324 h 407624"/>
              <a:gd name="connsiteX10" fmla="*/ 0 w 1973263"/>
              <a:gd name="connsiteY10" fmla="*/ 97317 h 407624"/>
              <a:gd name="connsiteX11" fmla="*/ 97317 w 1973263"/>
              <a:gd name="connsiteY11" fmla="*/ 0 h 40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3263" h="407624">
                <a:moveTo>
                  <a:pt x="97317" y="0"/>
                </a:moveTo>
                <a:lnTo>
                  <a:pt x="1890156" y="0"/>
                </a:lnTo>
                <a:cubicBezTo>
                  <a:pt x="1917030" y="0"/>
                  <a:pt x="1941359" y="10893"/>
                  <a:pt x="1958970" y="28504"/>
                </a:cubicBezTo>
                <a:lnTo>
                  <a:pt x="1973263" y="49704"/>
                </a:lnTo>
                <a:lnTo>
                  <a:pt x="1973263" y="368938"/>
                </a:lnTo>
                <a:lnTo>
                  <a:pt x="1958970" y="390138"/>
                </a:lnTo>
                <a:lnTo>
                  <a:pt x="1933034" y="407624"/>
                </a:lnTo>
                <a:lnTo>
                  <a:pt x="54439" y="407624"/>
                </a:lnTo>
                <a:lnTo>
                  <a:pt x="28503" y="390138"/>
                </a:lnTo>
                <a:cubicBezTo>
                  <a:pt x="10893" y="372527"/>
                  <a:pt x="0" y="348198"/>
                  <a:pt x="0" y="321324"/>
                </a:cubicBezTo>
                <a:lnTo>
                  <a:pt x="0" y="97317"/>
                </a:lnTo>
                <a:cubicBezTo>
                  <a:pt x="0" y="43570"/>
                  <a:pt x="43570" y="0"/>
                  <a:pt x="97317" y="0"/>
                </a:cubicBezTo>
                <a:close/>
              </a:path>
            </a:pathLst>
          </a:custGeom>
          <a:solidFill>
            <a:schemeClr val="accent1">
              <a:alpha val="20000"/>
            </a:schemeClr>
          </a:solidFill>
          <a:ln>
            <a:solidFill>
              <a:schemeClr val="accent1"/>
            </a:solidFill>
          </a:ln>
        </p:spPr>
        <p:txBody>
          <a:bodyPr wrap="square" anchor="ctr">
            <a:noAutofit/>
          </a:bodyPr>
          <a:lstStyle>
            <a:lvl1pPr marL="0" indent="0" algn="ctr">
              <a:buNone/>
              <a:defRPr sz="1200">
                <a:solidFill>
                  <a:schemeClr val="bg1"/>
                </a:solidFill>
              </a:defRPr>
            </a:lvl1pPr>
          </a:lstStyle>
          <a:p>
            <a:pPr lvl="0"/>
            <a:r>
              <a:rPr lang="en-US" dirty="0"/>
              <a:t>Location &amp; Date</a:t>
            </a:r>
            <a:endParaRPr lang="en-VN" dirty="0"/>
          </a:p>
        </p:txBody>
      </p:sp>
      <p:pic>
        <p:nvPicPr>
          <p:cNvPr id="17" name="Picture 16">
            <a:extLst>
              <a:ext uri="{FF2B5EF4-FFF2-40B4-BE49-F238E27FC236}">
                <a16:creationId xmlns:a16="http://schemas.microsoft.com/office/drawing/2014/main" id="{854C72DD-406E-8F98-77F8-AA690E1B5EE0}"/>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759599" y="704334"/>
            <a:ext cx="940168" cy="610517"/>
          </a:xfrm>
          <a:prstGeom prst="rect">
            <a:avLst/>
          </a:prstGeom>
        </p:spPr>
      </p:pic>
    </p:spTree>
    <p:extLst>
      <p:ext uri="{BB962C8B-B14F-4D97-AF65-F5344CB8AC3E}">
        <p14:creationId xmlns:p14="http://schemas.microsoft.com/office/powerpoint/2010/main" val="1198903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4935176"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5" y="2066926"/>
            <a:ext cx="4935174" cy="3509532"/>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6096000"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ext Placeholder 17">
            <a:extLst>
              <a:ext uri="{FF2B5EF4-FFF2-40B4-BE49-F238E27FC236}">
                <a16:creationId xmlns:a16="http://schemas.microsoft.com/office/drawing/2014/main" id="{11A45035-5520-B283-FDAD-9AD7D3B2FED1}"/>
              </a:ext>
            </a:extLst>
          </p:cNvPr>
          <p:cNvSpPr>
            <a:spLocks noGrp="1"/>
          </p:cNvSpPr>
          <p:nvPr>
            <p:ph type="body" sz="quarter" idx="18" hasCustomPrompt="1"/>
          </p:nvPr>
        </p:nvSpPr>
        <p:spPr>
          <a:xfrm>
            <a:off x="6731360" y="1296989"/>
            <a:ext cx="4935176"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771508A5-F6E8-37D0-C414-214BA7EF65C3}"/>
              </a:ext>
            </a:extLst>
          </p:cNvPr>
          <p:cNvSpPr>
            <a:spLocks noGrp="1"/>
          </p:cNvSpPr>
          <p:nvPr>
            <p:ph sz="quarter" idx="19" hasCustomPrompt="1"/>
          </p:nvPr>
        </p:nvSpPr>
        <p:spPr>
          <a:xfrm>
            <a:off x="6731361" y="2066926"/>
            <a:ext cx="4935174" cy="3509532"/>
          </a:xfrm>
          <a:prstGeom prst="rect">
            <a:avLst/>
          </a:prstGeom>
        </p:spPr>
        <p:txBody>
          <a:bodyPr/>
          <a:lstStyle>
            <a:lvl1pPr marL="0" indent="0">
              <a:buNone/>
              <a:defRPr sz="1800"/>
            </a:lvl1pPr>
          </a:lstStyle>
          <a:p>
            <a:pPr lvl="0"/>
            <a:r>
              <a:rPr lang="en-US" dirty="0"/>
              <a:t>Insert Content Here</a:t>
            </a:r>
            <a:endParaRPr lang="en-VN" dirty="0"/>
          </a:p>
        </p:txBody>
      </p: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3" y="5821363"/>
            <a:ext cx="493607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2" name="Text Placeholder 40">
            <a:extLst>
              <a:ext uri="{FF2B5EF4-FFF2-40B4-BE49-F238E27FC236}">
                <a16:creationId xmlns:a16="http://schemas.microsoft.com/office/drawing/2014/main" id="{7DD73F62-D8D1-4184-EDBC-FFFD68720E86}"/>
              </a:ext>
            </a:extLst>
          </p:cNvPr>
          <p:cNvSpPr>
            <a:spLocks noGrp="1"/>
          </p:cNvSpPr>
          <p:nvPr>
            <p:ph type="body" sz="quarter" idx="23" hasCustomPrompt="1"/>
          </p:nvPr>
        </p:nvSpPr>
        <p:spPr>
          <a:xfrm>
            <a:off x="6731067" y="5821363"/>
            <a:ext cx="493607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 name="Slide Number Placeholder 3">
            <a:extLst>
              <a:ext uri="{FF2B5EF4-FFF2-40B4-BE49-F238E27FC236}">
                <a16:creationId xmlns:a16="http://schemas.microsoft.com/office/drawing/2014/main" id="{D31CD726-8FDB-5275-F690-4C1B04DA3A6A}"/>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4" name="Footer Placeholder 2">
            <a:extLst>
              <a:ext uri="{FF2B5EF4-FFF2-40B4-BE49-F238E27FC236}">
                <a16:creationId xmlns:a16="http://schemas.microsoft.com/office/drawing/2014/main" id="{8CFC924E-2945-320B-9C1C-D945F234C9D2}"/>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371942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5"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4135076"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C9B904E-5F5B-4FB7-1313-61BF4DABD08B}"/>
              </a:ext>
            </a:extLst>
          </p:cNvPr>
          <p:cNvCxnSpPr/>
          <p:nvPr userDrawn="1"/>
        </p:nvCxnSpPr>
        <p:spPr>
          <a:xfrm>
            <a:off x="8152895"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ext Placeholder 17">
            <a:extLst>
              <a:ext uri="{FF2B5EF4-FFF2-40B4-BE49-F238E27FC236}">
                <a16:creationId xmlns:a16="http://schemas.microsoft.com/office/drawing/2014/main" id="{11A45035-5520-B283-FDAD-9AD7D3B2FED1}"/>
              </a:ext>
            </a:extLst>
          </p:cNvPr>
          <p:cNvSpPr>
            <a:spLocks noGrp="1"/>
          </p:cNvSpPr>
          <p:nvPr>
            <p:ph type="body" sz="quarter" idx="18" hasCustomPrompt="1"/>
          </p:nvPr>
        </p:nvSpPr>
        <p:spPr>
          <a:xfrm>
            <a:off x="4543283"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771508A5-F6E8-37D0-C414-214BA7EF65C3}"/>
              </a:ext>
            </a:extLst>
          </p:cNvPr>
          <p:cNvSpPr>
            <a:spLocks noGrp="1"/>
          </p:cNvSpPr>
          <p:nvPr>
            <p:ph sz="quarter" idx="19" hasCustomPrompt="1"/>
          </p:nvPr>
        </p:nvSpPr>
        <p:spPr>
          <a:xfrm>
            <a:off x="4543284"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sp>
        <p:nvSpPr>
          <p:cNvPr id="38" name="Text Placeholder 17">
            <a:extLst>
              <a:ext uri="{FF2B5EF4-FFF2-40B4-BE49-F238E27FC236}">
                <a16:creationId xmlns:a16="http://schemas.microsoft.com/office/drawing/2014/main" id="{69A1120F-CA6D-014A-2F49-6EFE4592E149}"/>
              </a:ext>
            </a:extLst>
          </p:cNvPr>
          <p:cNvSpPr>
            <a:spLocks noGrp="1"/>
          </p:cNvSpPr>
          <p:nvPr>
            <p:ph type="body" sz="quarter" idx="20" hasCustomPrompt="1"/>
          </p:nvPr>
        </p:nvSpPr>
        <p:spPr>
          <a:xfrm>
            <a:off x="8561102"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9" name="Content Placeholder 17">
            <a:extLst>
              <a:ext uri="{FF2B5EF4-FFF2-40B4-BE49-F238E27FC236}">
                <a16:creationId xmlns:a16="http://schemas.microsoft.com/office/drawing/2014/main" id="{8B3C1FCB-A254-560E-76AA-A1F612E30857}"/>
              </a:ext>
            </a:extLst>
          </p:cNvPr>
          <p:cNvSpPr>
            <a:spLocks noGrp="1"/>
          </p:cNvSpPr>
          <p:nvPr>
            <p:ph sz="quarter" idx="21" hasCustomPrompt="1"/>
          </p:nvPr>
        </p:nvSpPr>
        <p:spPr>
          <a:xfrm>
            <a:off x="8561102"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3"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2" name="Text Placeholder 40">
            <a:extLst>
              <a:ext uri="{FF2B5EF4-FFF2-40B4-BE49-F238E27FC236}">
                <a16:creationId xmlns:a16="http://schemas.microsoft.com/office/drawing/2014/main" id="{7DD73F62-D8D1-4184-EDBC-FFFD68720E86}"/>
              </a:ext>
            </a:extLst>
          </p:cNvPr>
          <p:cNvSpPr>
            <a:spLocks noGrp="1"/>
          </p:cNvSpPr>
          <p:nvPr>
            <p:ph type="body" sz="quarter" idx="23" hasCustomPrompt="1"/>
          </p:nvPr>
        </p:nvSpPr>
        <p:spPr>
          <a:xfrm>
            <a:off x="4542990"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3" name="Text Placeholder 40">
            <a:extLst>
              <a:ext uri="{FF2B5EF4-FFF2-40B4-BE49-F238E27FC236}">
                <a16:creationId xmlns:a16="http://schemas.microsoft.com/office/drawing/2014/main" id="{84E8333A-E102-B090-1088-38CBC5F1C499}"/>
              </a:ext>
            </a:extLst>
          </p:cNvPr>
          <p:cNvSpPr>
            <a:spLocks noGrp="1"/>
          </p:cNvSpPr>
          <p:nvPr>
            <p:ph type="body" sz="quarter" idx="24" hasCustomPrompt="1"/>
          </p:nvPr>
        </p:nvSpPr>
        <p:spPr>
          <a:xfrm>
            <a:off x="8560518"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 name="Slide Number Placeholder 3">
            <a:extLst>
              <a:ext uri="{FF2B5EF4-FFF2-40B4-BE49-F238E27FC236}">
                <a16:creationId xmlns:a16="http://schemas.microsoft.com/office/drawing/2014/main" id="{B3324DE1-3DD8-1889-2954-592975F9983D}"/>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4" name="Footer Placeholder 2">
            <a:extLst>
              <a:ext uri="{FF2B5EF4-FFF2-40B4-BE49-F238E27FC236}">
                <a16:creationId xmlns:a16="http://schemas.microsoft.com/office/drawing/2014/main" id="{9289E450-CF14-C25D-8D8E-8FDA3107049E}"/>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2736611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6"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3176146"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C9B904E-5F5B-4FB7-1313-61BF4DABD08B}"/>
              </a:ext>
            </a:extLst>
          </p:cNvPr>
          <p:cNvCxnSpPr/>
          <p:nvPr userDrawn="1"/>
        </p:nvCxnSpPr>
        <p:spPr>
          <a:xfrm>
            <a:off x="6141018"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4"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cxnSp>
        <p:nvCxnSpPr>
          <p:cNvPr id="2" name="Straight Connector 1">
            <a:extLst>
              <a:ext uri="{FF2B5EF4-FFF2-40B4-BE49-F238E27FC236}">
                <a16:creationId xmlns:a16="http://schemas.microsoft.com/office/drawing/2014/main" id="{EDB0BCBF-511D-DFD7-D566-008BD35F1FC9}"/>
              </a:ext>
            </a:extLst>
          </p:cNvPr>
          <p:cNvCxnSpPr/>
          <p:nvPr userDrawn="1"/>
        </p:nvCxnSpPr>
        <p:spPr>
          <a:xfrm>
            <a:off x="9105890"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17">
            <a:extLst>
              <a:ext uri="{FF2B5EF4-FFF2-40B4-BE49-F238E27FC236}">
                <a16:creationId xmlns:a16="http://schemas.microsoft.com/office/drawing/2014/main" id="{CB40C77F-546D-553A-E559-516E9D0FB8DA}"/>
              </a:ext>
            </a:extLst>
          </p:cNvPr>
          <p:cNvSpPr>
            <a:spLocks noGrp="1"/>
          </p:cNvSpPr>
          <p:nvPr>
            <p:ph sz="quarter" idx="23" hasCustomPrompt="1"/>
          </p:nvPr>
        </p:nvSpPr>
        <p:spPr>
          <a:xfrm>
            <a:off x="3490338"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6" name="Content Placeholder 17">
            <a:extLst>
              <a:ext uri="{FF2B5EF4-FFF2-40B4-BE49-F238E27FC236}">
                <a16:creationId xmlns:a16="http://schemas.microsoft.com/office/drawing/2014/main" id="{7960E3A8-3245-0082-B8C1-F7185F834982}"/>
              </a:ext>
            </a:extLst>
          </p:cNvPr>
          <p:cNvSpPr>
            <a:spLocks noGrp="1"/>
          </p:cNvSpPr>
          <p:nvPr>
            <p:ph sz="quarter" idx="24" hasCustomPrompt="1"/>
          </p:nvPr>
        </p:nvSpPr>
        <p:spPr>
          <a:xfrm>
            <a:off x="6455210"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7" name="Content Placeholder 17">
            <a:extLst>
              <a:ext uri="{FF2B5EF4-FFF2-40B4-BE49-F238E27FC236}">
                <a16:creationId xmlns:a16="http://schemas.microsoft.com/office/drawing/2014/main" id="{272E51E7-ACB2-E33A-A245-6B4E02D3A2A0}"/>
              </a:ext>
            </a:extLst>
          </p:cNvPr>
          <p:cNvSpPr>
            <a:spLocks noGrp="1"/>
          </p:cNvSpPr>
          <p:nvPr>
            <p:ph sz="quarter" idx="25" hasCustomPrompt="1"/>
          </p:nvPr>
        </p:nvSpPr>
        <p:spPr>
          <a:xfrm>
            <a:off x="9420085"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9" name="Text Placeholder 17">
            <a:extLst>
              <a:ext uri="{FF2B5EF4-FFF2-40B4-BE49-F238E27FC236}">
                <a16:creationId xmlns:a16="http://schemas.microsoft.com/office/drawing/2014/main" id="{650DE883-044C-CCAC-DA75-24414351C8E5}"/>
              </a:ext>
            </a:extLst>
          </p:cNvPr>
          <p:cNvSpPr>
            <a:spLocks noGrp="1"/>
          </p:cNvSpPr>
          <p:nvPr>
            <p:ph type="body" sz="quarter" idx="26" hasCustomPrompt="1"/>
          </p:nvPr>
        </p:nvSpPr>
        <p:spPr>
          <a:xfrm>
            <a:off x="3470545"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0" name="Text Placeholder 17">
            <a:extLst>
              <a:ext uri="{FF2B5EF4-FFF2-40B4-BE49-F238E27FC236}">
                <a16:creationId xmlns:a16="http://schemas.microsoft.com/office/drawing/2014/main" id="{4C628426-8BA3-85BC-EA6A-418EB714BA33}"/>
              </a:ext>
            </a:extLst>
          </p:cNvPr>
          <p:cNvSpPr>
            <a:spLocks noGrp="1"/>
          </p:cNvSpPr>
          <p:nvPr>
            <p:ph type="body" sz="quarter" idx="27" hasCustomPrompt="1"/>
          </p:nvPr>
        </p:nvSpPr>
        <p:spPr>
          <a:xfrm>
            <a:off x="6451252"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1" name="Text Placeholder 17">
            <a:extLst>
              <a:ext uri="{FF2B5EF4-FFF2-40B4-BE49-F238E27FC236}">
                <a16:creationId xmlns:a16="http://schemas.microsoft.com/office/drawing/2014/main" id="{5A5ACC0C-A280-403A-DDE6-1AB2A143C527}"/>
              </a:ext>
            </a:extLst>
          </p:cNvPr>
          <p:cNvSpPr>
            <a:spLocks noGrp="1"/>
          </p:cNvSpPr>
          <p:nvPr>
            <p:ph type="body" sz="quarter" idx="28" hasCustomPrompt="1"/>
          </p:nvPr>
        </p:nvSpPr>
        <p:spPr>
          <a:xfrm>
            <a:off x="9420083"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2" name="Text Placeholder 40">
            <a:extLst>
              <a:ext uri="{FF2B5EF4-FFF2-40B4-BE49-F238E27FC236}">
                <a16:creationId xmlns:a16="http://schemas.microsoft.com/office/drawing/2014/main" id="{4A460CC4-3D20-2636-DF17-50C8598CC183}"/>
              </a:ext>
            </a:extLst>
          </p:cNvPr>
          <p:cNvSpPr>
            <a:spLocks noGrp="1"/>
          </p:cNvSpPr>
          <p:nvPr>
            <p:ph type="body" sz="quarter" idx="29" hasCustomPrompt="1"/>
          </p:nvPr>
        </p:nvSpPr>
        <p:spPr>
          <a:xfrm>
            <a:off x="3470544"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3" name="Text Placeholder 40">
            <a:extLst>
              <a:ext uri="{FF2B5EF4-FFF2-40B4-BE49-F238E27FC236}">
                <a16:creationId xmlns:a16="http://schemas.microsoft.com/office/drawing/2014/main" id="{044D8F02-86A0-9385-42F0-47E5BE44A932}"/>
              </a:ext>
            </a:extLst>
          </p:cNvPr>
          <p:cNvSpPr>
            <a:spLocks noGrp="1"/>
          </p:cNvSpPr>
          <p:nvPr>
            <p:ph type="body" sz="quarter" idx="30" hasCustomPrompt="1"/>
          </p:nvPr>
        </p:nvSpPr>
        <p:spPr>
          <a:xfrm>
            <a:off x="6451251"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4" name="Text Placeholder 40">
            <a:extLst>
              <a:ext uri="{FF2B5EF4-FFF2-40B4-BE49-F238E27FC236}">
                <a16:creationId xmlns:a16="http://schemas.microsoft.com/office/drawing/2014/main" id="{EBB93CE2-BE01-EC6A-8CD4-78136C80B949}"/>
              </a:ext>
            </a:extLst>
          </p:cNvPr>
          <p:cNvSpPr>
            <a:spLocks noGrp="1"/>
          </p:cNvSpPr>
          <p:nvPr>
            <p:ph type="body" sz="quarter" idx="31" hasCustomPrompt="1"/>
          </p:nvPr>
        </p:nvSpPr>
        <p:spPr>
          <a:xfrm>
            <a:off x="9420082"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5" name="Slide Number Placeholder 3">
            <a:extLst>
              <a:ext uri="{FF2B5EF4-FFF2-40B4-BE49-F238E27FC236}">
                <a16:creationId xmlns:a16="http://schemas.microsoft.com/office/drawing/2014/main" id="{0872A84E-4E7B-54C6-4C08-02E5B6015E38}"/>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5" name="Footer Placeholder 2">
            <a:extLst>
              <a:ext uri="{FF2B5EF4-FFF2-40B4-BE49-F238E27FC236}">
                <a16:creationId xmlns:a16="http://schemas.microsoft.com/office/drawing/2014/main" id="{A9735B44-4940-DA95-1230-C7C67C581A53}"/>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634197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Columns Stacke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6"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4" name="Content Placeholder 17">
            <a:extLst>
              <a:ext uri="{FF2B5EF4-FFF2-40B4-BE49-F238E27FC236}">
                <a16:creationId xmlns:a16="http://schemas.microsoft.com/office/drawing/2014/main" id="{CB40C77F-546D-553A-E559-516E9D0FB8DA}"/>
              </a:ext>
            </a:extLst>
          </p:cNvPr>
          <p:cNvSpPr>
            <a:spLocks noGrp="1"/>
          </p:cNvSpPr>
          <p:nvPr>
            <p:ph sz="quarter" idx="23" hasCustomPrompt="1"/>
          </p:nvPr>
        </p:nvSpPr>
        <p:spPr>
          <a:xfrm>
            <a:off x="3388869"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16" name="Content Placeholder 17">
            <a:extLst>
              <a:ext uri="{FF2B5EF4-FFF2-40B4-BE49-F238E27FC236}">
                <a16:creationId xmlns:a16="http://schemas.microsoft.com/office/drawing/2014/main" id="{7960E3A8-3245-0082-B8C1-F7185F834982}"/>
              </a:ext>
            </a:extLst>
          </p:cNvPr>
          <p:cNvSpPr>
            <a:spLocks noGrp="1"/>
          </p:cNvSpPr>
          <p:nvPr>
            <p:ph sz="quarter" idx="24" hasCustomPrompt="1"/>
          </p:nvPr>
        </p:nvSpPr>
        <p:spPr>
          <a:xfrm>
            <a:off x="6252272"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17" name="Content Placeholder 17">
            <a:extLst>
              <a:ext uri="{FF2B5EF4-FFF2-40B4-BE49-F238E27FC236}">
                <a16:creationId xmlns:a16="http://schemas.microsoft.com/office/drawing/2014/main" id="{272E51E7-ACB2-E33A-A245-6B4E02D3A2A0}"/>
              </a:ext>
            </a:extLst>
          </p:cNvPr>
          <p:cNvSpPr>
            <a:spLocks noGrp="1"/>
          </p:cNvSpPr>
          <p:nvPr>
            <p:ph sz="quarter" idx="25" hasCustomPrompt="1"/>
          </p:nvPr>
        </p:nvSpPr>
        <p:spPr>
          <a:xfrm>
            <a:off x="9115674"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25" name="Text Placeholder 17">
            <a:extLst>
              <a:ext uri="{FF2B5EF4-FFF2-40B4-BE49-F238E27FC236}">
                <a16:creationId xmlns:a16="http://schemas.microsoft.com/office/drawing/2014/main" id="{BF138F4D-5604-E52A-C0CD-6277BC33DE18}"/>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6" name="Text Placeholder 17">
            <a:extLst>
              <a:ext uri="{FF2B5EF4-FFF2-40B4-BE49-F238E27FC236}">
                <a16:creationId xmlns:a16="http://schemas.microsoft.com/office/drawing/2014/main" id="{A7063D67-05F5-E9BC-BB0E-DD2712C6DC76}"/>
              </a:ext>
            </a:extLst>
          </p:cNvPr>
          <p:cNvSpPr>
            <a:spLocks noGrp="1"/>
          </p:cNvSpPr>
          <p:nvPr>
            <p:ph type="body" sz="quarter" idx="16" hasCustomPrompt="1"/>
          </p:nvPr>
        </p:nvSpPr>
        <p:spPr>
          <a:xfrm>
            <a:off x="525463" y="2092855"/>
            <a:ext cx="11155675" cy="1413176"/>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 name="Slide Number Placeholder 3">
            <a:extLst>
              <a:ext uri="{FF2B5EF4-FFF2-40B4-BE49-F238E27FC236}">
                <a16:creationId xmlns:a16="http://schemas.microsoft.com/office/drawing/2014/main" id="{9098C854-5FAC-1809-84AA-7ABA20D94724}"/>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5" name="Footer Placeholder 2">
            <a:extLst>
              <a:ext uri="{FF2B5EF4-FFF2-40B4-BE49-F238E27FC236}">
                <a16:creationId xmlns:a16="http://schemas.microsoft.com/office/drawing/2014/main" id="{A3340E42-F27C-8873-FED8-074D98DE2369}"/>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862098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Row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2830782" y="1296987"/>
            <a:ext cx="8835751" cy="1935603"/>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a:cxnSpLocks/>
          </p:cNvCxnSpPr>
          <p:nvPr userDrawn="1"/>
        </p:nvCxnSpPr>
        <p:spPr>
          <a:xfrm flipH="1">
            <a:off x="525465" y="3647941"/>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Content Placeholder 17">
            <a:extLst>
              <a:ext uri="{FF2B5EF4-FFF2-40B4-BE49-F238E27FC236}">
                <a16:creationId xmlns:a16="http://schemas.microsoft.com/office/drawing/2014/main" id="{683279F7-7FAD-DF6B-E822-DB923F8565A6}"/>
              </a:ext>
            </a:extLst>
          </p:cNvPr>
          <p:cNvSpPr>
            <a:spLocks noGrp="1"/>
          </p:cNvSpPr>
          <p:nvPr>
            <p:ph sz="quarter" idx="19" hasCustomPrompt="1"/>
          </p:nvPr>
        </p:nvSpPr>
        <p:spPr>
          <a:xfrm>
            <a:off x="2830782" y="4084521"/>
            <a:ext cx="8835751" cy="1935603"/>
          </a:xfrm>
          <a:prstGeom prst="rect">
            <a:avLst/>
          </a:prstGeom>
        </p:spPr>
        <p:txBody>
          <a:bodyPr/>
          <a:lstStyle>
            <a:lvl1pPr marL="0" indent="0">
              <a:buNone/>
              <a:defRPr sz="1800"/>
            </a:lvl1pPr>
          </a:lstStyle>
          <a:p>
            <a:pPr lvl="0"/>
            <a:r>
              <a:rPr lang="en-US" dirty="0"/>
              <a:t>Insert Content Here</a:t>
            </a:r>
            <a:endParaRPr lang="en-VN" dirty="0"/>
          </a:p>
        </p:txBody>
      </p:sp>
      <p:sp>
        <p:nvSpPr>
          <p:cNvPr id="19" name="Text Placeholder 40">
            <a:extLst>
              <a:ext uri="{FF2B5EF4-FFF2-40B4-BE49-F238E27FC236}">
                <a16:creationId xmlns:a16="http://schemas.microsoft.com/office/drawing/2014/main" id="{E4FBDA02-11B7-07A8-D0FF-D52FF87EE1DF}"/>
              </a:ext>
            </a:extLst>
          </p:cNvPr>
          <p:cNvSpPr>
            <a:spLocks noGrp="1"/>
          </p:cNvSpPr>
          <p:nvPr>
            <p:ph type="body" sz="quarter" idx="22" hasCustomPrompt="1"/>
          </p:nvPr>
        </p:nvSpPr>
        <p:spPr>
          <a:xfrm>
            <a:off x="525464" y="2698768"/>
            <a:ext cx="2011670" cy="548322"/>
          </a:xfrm>
          <a:prstGeom prst="rect">
            <a:avLst/>
          </a:prstGeom>
        </p:spPr>
        <p:txBody>
          <a:bodyPr/>
          <a:lstStyle>
            <a:lvl1pPr marL="0" indent="0">
              <a:buNone/>
              <a:defRPr sz="1400">
                <a:solidFill>
                  <a:schemeClr val="bg1">
                    <a:lumMod val="50000"/>
                  </a:schemeClr>
                </a:solidFill>
              </a:defRPr>
            </a:lvl1pPr>
          </a:lstStyle>
          <a:p>
            <a:pPr lvl="0"/>
            <a:r>
              <a:rPr lang="en-US" dirty="0"/>
              <a:t>Optional Subtitle Here</a:t>
            </a:r>
            <a:endParaRPr lang="en-VN" dirty="0"/>
          </a:p>
        </p:txBody>
      </p:sp>
      <p:sp>
        <p:nvSpPr>
          <p:cNvPr id="20" name="Text Placeholder 17">
            <a:extLst>
              <a:ext uri="{FF2B5EF4-FFF2-40B4-BE49-F238E27FC236}">
                <a16:creationId xmlns:a16="http://schemas.microsoft.com/office/drawing/2014/main" id="{20464899-F7FB-4852-5EBC-B89D9D935F13}"/>
              </a:ext>
            </a:extLst>
          </p:cNvPr>
          <p:cNvSpPr>
            <a:spLocks noGrp="1"/>
          </p:cNvSpPr>
          <p:nvPr>
            <p:ph type="body" sz="quarter" idx="23" hasCustomPrompt="1"/>
          </p:nvPr>
        </p:nvSpPr>
        <p:spPr>
          <a:xfrm>
            <a:off x="525465" y="4078825"/>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1" name="Text Placeholder 40">
            <a:extLst>
              <a:ext uri="{FF2B5EF4-FFF2-40B4-BE49-F238E27FC236}">
                <a16:creationId xmlns:a16="http://schemas.microsoft.com/office/drawing/2014/main" id="{68B58503-CFF0-7611-500E-3B25C9324819}"/>
              </a:ext>
            </a:extLst>
          </p:cNvPr>
          <p:cNvSpPr>
            <a:spLocks noGrp="1"/>
          </p:cNvSpPr>
          <p:nvPr>
            <p:ph type="body" sz="quarter" idx="24" hasCustomPrompt="1"/>
          </p:nvPr>
        </p:nvSpPr>
        <p:spPr>
          <a:xfrm>
            <a:off x="525464" y="5480605"/>
            <a:ext cx="2011670" cy="548322"/>
          </a:xfrm>
          <a:prstGeom prst="rect">
            <a:avLst/>
          </a:prstGeom>
        </p:spPr>
        <p:txBody>
          <a:bodyPr/>
          <a:lstStyle>
            <a:lvl1pPr marL="0" indent="0">
              <a:buNone/>
              <a:defRPr sz="1400">
                <a:solidFill>
                  <a:schemeClr val="bg1">
                    <a:lumMod val="50000"/>
                  </a:schemeClr>
                </a:solidFill>
              </a:defRPr>
            </a:lvl1pPr>
          </a:lstStyle>
          <a:p>
            <a:pPr lvl="0"/>
            <a:r>
              <a:rPr lang="en-US" dirty="0"/>
              <a:t>Optional Subtitle Here</a:t>
            </a:r>
            <a:endParaRPr lang="en-VN" dirty="0"/>
          </a:p>
        </p:txBody>
      </p:sp>
      <p:sp>
        <p:nvSpPr>
          <p:cNvPr id="2" name="Slide Number Placeholder 3">
            <a:extLst>
              <a:ext uri="{FF2B5EF4-FFF2-40B4-BE49-F238E27FC236}">
                <a16:creationId xmlns:a16="http://schemas.microsoft.com/office/drawing/2014/main" id="{395AD5A5-81CC-E62E-C33F-A72A6DA918B5}"/>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4" name="Footer Placeholder 2">
            <a:extLst>
              <a:ext uri="{FF2B5EF4-FFF2-40B4-BE49-F238E27FC236}">
                <a16:creationId xmlns:a16="http://schemas.microsoft.com/office/drawing/2014/main" id="{35C23498-A3A6-63FF-DFCD-34267D9496BA}"/>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1003697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Row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2830782" y="1296988"/>
            <a:ext cx="8835751" cy="1201514"/>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a:cxnSpLocks/>
          </p:cNvCxnSpPr>
          <p:nvPr userDrawn="1"/>
        </p:nvCxnSpPr>
        <p:spPr>
          <a:xfrm flipH="1">
            <a:off x="525465" y="2816998"/>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Content Placeholder 17">
            <a:extLst>
              <a:ext uri="{FF2B5EF4-FFF2-40B4-BE49-F238E27FC236}">
                <a16:creationId xmlns:a16="http://schemas.microsoft.com/office/drawing/2014/main" id="{683279F7-7FAD-DF6B-E822-DB923F8565A6}"/>
              </a:ext>
            </a:extLst>
          </p:cNvPr>
          <p:cNvSpPr>
            <a:spLocks noGrp="1"/>
          </p:cNvSpPr>
          <p:nvPr>
            <p:ph sz="quarter" idx="19" hasCustomPrompt="1"/>
          </p:nvPr>
        </p:nvSpPr>
        <p:spPr>
          <a:xfrm>
            <a:off x="2830782" y="3138341"/>
            <a:ext cx="8835751" cy="1195818"/>
          </a:xfrm>
          <a:prstGeom prst="rect">
            <a:avLst/>
          </a:prstGeom>
        </p:spPr>
        <p:txBody>
          <a:bodyPr/>
          <a:lstStyle>
            <a:lvl1pPr marL="0" indent="0">
              <a:buNone/>
              <a:defRPr sz="1800"/>
            </a:lvl1pPr>
          </a:lstStyle>
          <a:p>
            <a:pPr lvl="0"/>
            <a:r>
              <a:rPr lang="en-US" dirty="0"/>
              <a:t>Insert Content Here</a:t>
            </a:r>
            <a:endParaRPr lang="en-VN" dirty="0"/>
          </a:p>
        </p:txBody>
      </p:sp>
      <p:sp>
        <p:nvSpPr>
          <p:cNvPr id="20" name="Text Placeholder 17">
            <a:extLst>
              <a:ext uri="{FF2B5EF4-FFF2-40B4-BE49-F238E27FC236}">
                <a16:creationId xmlns:a16="http://schemas.microsoft.com/office/drawing/2014/main" id="{20464899-F7FB-4852-5EBC-B89D9D935F13}"/>
              </a:ext>
            </a:extLst>
          </p:cNvPr>
          <p:cNvSpPr>
            <a:spLocks noGrp="1"/>
          </p:cNvSpPr>
          <p:nvPr>
            <p:ph type="body" sz="quarter" idx="23" hasCustomPrompt="1"/>
          </p:nvPr>
        </p:nvSpPr>
        <p:spPr>
          <a:xfrm>
            <a:off x="525465" y="3135493"/>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cxnSp>
        <p:nvCxnSpPr>
          <p:cNvPr id="2" name="Straight Connector 1">
            <a:extLst>
              <a:ext uri="{FF2B5EF4-FFF2-40B4-BE49-F238E27FC236}">
                <a16:creationId xmlns:a16="http://schemas.microsoft.com/office/drawing/2014/main" id="{AE85A9B0-64F1-3D11-7C1D-238C37F81352}"/>
              </a:ext>
            </a:extLst>
          </p:cNvPr>
          <p:cNvCxnSpPr>
            <a:cxnSpLocks/>
          </p:cNvCxnSpPr>
          <p:nvPr userDrawn="1"/>
        </p:nvCxnSpPr>
        <p:spPr>
          <a:xfrm flipH="1">
            <a:off x="525465" y="4655503"/>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17">
            <a:extLst>
              <a:ext uri="{FF2B5EF4-FFF2-40B4-BE49-F238E27FC236}">
                <a16:creationId xmlns:a16="http://schemas.microsoft.com/office/drawing/2014/main" id="{CF7F2F74-F653-0F09-FE0E-76176E5D5D04}"/>
              </a:ext>
            </a:extLst>
          </p:cNvPr>
          <p:cNvSpPr>
            <a:spLocks noGrp="1"/>
          </p:cNvSpPr>
          <p:nvPr>
            <p:ph sz="quarter" idx="24" hasCustomPrompt="1"/>
          </p:nvPr>
        </p:nvSpPr>
        <p:spPr>
          <a:xfrm>
            <a:off x="2830782" y="4979695"/>
            <a:ext cx="8835751" cy="1195818"/>
          </a:xfrm>
          <a:prstGeom prst="rect">
            <a:avLst/>
          </a:prstGeom>
        </p:spPr>
        <p:txBody>
          <a:bodyPr/>
          <a:lstStyle>
            <a:lvl1pPr marL="0" indent="0">
              <a:buNone/>
              <a:defRPr sz="1800"/>
            </a:lvl1pPr>
          </a:lstStyle>
          <a:p>
            <a:pPr lvl="0"/>
            <a:r>
              <a:rPr lang="en-US" dirty="0"/>
              <a:t>Insert Content Here</a:t>
            </a:r>
            <a:endParaRPr lang="en-VN" dirty="0"/>
          </a:p>
        </p:txBody>
      </p:sp>
      <p:sp>
        <p:nvSpPr>
          <p:cNvPr id="16" name="Text Placeholder 17">
            <a:extLst>
              <a:ext uri="{FF2B5EF4-FFF2-40B4-BE49-F238E27FC236}">
                <a16:creationId xmlns:a16="http://schemas.microsoft.com/office/drawing/2014/main" id="{C0BBE84C-2A0F-42E5-6654-92E4C46711D2}"/>
              </a:ext>
            </a:extLst>
          </p:cNvPr>
          <p:cNvSpPr>
            <a:spLocks noGrp="1"/>
          </p:cNvSpPr>
          <p:nvPr>
            <p:ph type="body" sz="quarter" idx="25" hasCustomPrompt="1"/>
          </p:nvPr>
        </p:nvSpPr>
        <p:spPr>
          <a:xfrm>
            <a:off x="525465" y="497399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9" name="Slide Number Placeholder 3">
            <a:extLst>
              <a:ext uri="{FF2B5EF4-FFF2-40B4-BE49-F238E27FC236}">
                <a16:creationId xmlns:a16="http://schemas.microsoft.com/office/drawing/2014/main" id="{59C40225-8A5B-290F-83FC-58F1A7391250}"/>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5" name="Footer Placeholder 2">
            <a:extLst>
              <a:ext uri="{FF2B5EF4-FFF2-40B4-BE49-F238E27FC236}">
                <a16:creationId xmlns:a16="http://schemas.microsoft.com/office/drawing/2014/main" id="{C6F07FF5-C5B2-E9AE-1438-1041401D21D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6971601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rganizational Char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 Diagonal Corner Rectangle 1">
            <a:extLst>
              <a:ext uri="{FF2B5EF4-FFF2-40B4-BE49-F238E27FC236}">
                <a16:creationId xmlns:a16="http://schemas.microsoft.com/office/drawing/2014/main" id="{3E1FFD64-7FE0-BC75-62BC-E2B0CE22F675}"/>
              </a:ext>
            </a:extLst>
          </p:cNvPr>
          <p:cNvSpPr/>
          <p:nvPr/>
        </p:nvSpPr>
        <p:spPr>
          <a:xfrm>
            <a:off x="4961919" y="1606660"/>
            <a:ext cx="2075489" cy="778903"/>
          </a:xfrm>
          <a:prstGeom prst="roundRect">
            <a:avLst>
              <a:gd name="adj" fmla="val 80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cxnSp>
        <p:nvCxnSpPr>
          <p:cNvPr id="58" name="Straight Connector 57">
            <a:extLst>
              <a:ext uri="{FF2B5EF4-FFF2-40B4-BE49-F238E27FC236}">
                <a16:creationId xmlns:a16="http://schemas.microsoft.com/office/drawing/2014/main" id="{707907A8-68A2-6DC9-C930-1E2F726E5C1A}"/>
              </a:ext>
            </a:extLst>
          </p:cNvPr>
          <p:cNvCxnSpPr>
            <a:cxnSpLocks/>
          </p:cNvCxnSpPr>
          <p:nvPr userDrawn="1"/>
        </p:nvCxnSpPr>
        <p:spPr>
          <a:xfrm flipV="1">
            <a:off x="5078579"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C80BE52-043B-E32D-D45A-A7FBB6A618F4}"/>
              </a:ext>
            </a:extLst>
          </p:cNvPr>
          <p:cNvCxnSpPr>
            <a:cxnSpLocks/>
          </p:cNvCxnSpPr>
          <p:nvPr userDrawn="1"/>
        </p:nvCxnSpPr>
        <p:spPr>
          <a:xfrm flipV="1">
            <a:off x="2264259"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520BBC29-6B08-899D-67CD-33BEE68E6C9C}"/>
              </a:ext>
            </a:extLst>
          </p:cNvPr>
          <p:cNvCxnSpPr>
            <a:cxnSpLocks/>
          </p:cNvCxnSpPr>
          <p:nvPr userDrawn="1"/>
        </p:nvCxnSpPr>
        <p:spPr>
          <a:xfrm flipV="1">
            <a:off x="10770856"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C3F5C13-FBC1-5B0E-8F55-8D503C563106}"/>
              </a:ext>
            </a:extLst>
          </p:cNvPr>
          <p:cNvCxnSpPr>
            <a:cxnSpLocks/>
          </p:cNvCxnSpPr>
          <p:nvPr userDrawn="1"/>
        </p:nvCxnSpPr>
        <p:spPr>
          <a:xfrm flipV="1">
            <a:off x="7956536"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2C67592-16AD-218E-2987-7AD0A54086F3}"/>
              </a:ext>
            </a:extLst>
          </p:cNvPr>
          <p:cNvCxnSpPr>
            <a:cxnSpLocks/>
          </p:cNvCxnSpPr>
          <p:nvPr userDrawn="1"/>
        </p:nvCxnSpPr>
        <p:spPr>
          <a:xfrm flipV="1">
            <a:off x="6034263" y="2385564"/>
            <a:ext cx="0" cy="45166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C7ECF8A-4558-607C-7EE8-70044AC9CD5D}"/>
              </a:ext>
            </a:extLst>
          </p:cNvPr>
          <p:cNvCxnSpPr>
            <a:cxnSpLocks/>
          </p:cNvCxnSpPr>
          <p:nvPr userDrawn="1"/>
        </p:nvCxnSpPr>
        <p:spPr>
          <a:xfrm>
            <a:off x="2262348" y="2824353"/>
            <a:ext cx="8520083" cy="0"/>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43F703B-6FE5-6AC5-D028-0588A8BD5263}"/>
              </a:ext>
            </a:extLst>
          </p:cNvPr>
          <p:cNvCxnSpPr>
            <a:cxnSpLocks/>
          </p:cNvCxnSpPr>
          <p:nvPr userDrawn="1"/>
        </p:nvCxnSpPr>
        <p:spPr>
          <a:xfrm flipV="1">
            <a:off x="5078579" y="4462832"/>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D51561D-2BA2-0E55-5156-3DB19BD1D25F}"/>
              </a:ext>
            </a:extLst>
          </p:cNvPr>
          <p:cNvCxnSpPr>
            <a:cxnSpLocks/>
          </p:cNvCxnSpPr>
          <p:nvPr userDrawn="1"/>
        </p:nvCxnSpPr>
        <p:spPr>
          <a:xfrm flipV="1">
            <a:off x="10770856" y="4462832"/>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C386B631-909D-B846-3B6C-83FDEB20262C}"/>
              </a:ext>
            </a:extLst>
          </p:cNvPr>
          <p:cNvCxnSpPr>
            <a:cxnSpLocks/>
          </p:cNvCxnSpPr>
          <p:nvPr userDrawn="1"/>
        </p:nvCxnSpPr>
        <p:spPr>
          <a:xfrm flipV="1">
            <a:off x="7956536" y="4011164"/>
            <a:ext cx="0" cy="83269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D87A9BC3-EE66-E8FC-C302-85BFD06CAAFF}"/>
              </a:ext>
            </a:extLst>
          </p:cNvPr>
          <p:cNvCxnSpPr>
            <a:cxnSpLocks/>
          </p:cNvCxnSpPr>
          <p:nvPr userDrawn="1"/>
        </p:nvCxnSpPr>
        <p:spPr>
          <a:xfrm>
            <a:off x="5068419" y="4462832"/>
            <a:ext cx="5702437" cy="0"/>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9EAD57B-19F3-82EB-7B5B-AF5B14C35BF2}"/>
              </a:ext>
            </a:extLst>
          </p:cNvPr>
          <p:cNvCxnSpPr>
            <a:cxnSpLocks/>
          </p:cNvCxnSpPr>
          <p:nvPr userDrawn="1"/>
        </p:nvCxnSpPr>
        <p:spPr>
          <a:xfrm flipV="1">
            <a:off x="2264259" y="4011164"/>
            <a:ext cx="0" cy="83269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3" name="Oval 72">
            <a:extLst>
              <a:ext uri="{FF2B5EF4-FFF2-40B4-BE49-F238E27FC236}">
                <a16:creationId xmlns:a16="http://schemas.microsoft.com/office/drawing/2014/main" id="{F1AD4DAF-AA78-532E-AD99-839EB37B2693}"/>
              </a:ext>
            </a:extLst>
          </p:cNvPr>
          <p:cNvSpPr/>
          <p:nvPr userDrawn="1"/>
        </p:nvSpPr>
        <p:spPr>
          <a:xfrm>
            <a:off x="4464474" y="1493773"/>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7" name="Picture Placeholder 76">
            <a:extLst>
              <a:ext uri="{FF2B5EF4-FFF2-40B4-BE49-F238E27FC236}">
                <a16:creationId xmlns:a16="http://schemas.microsoft.com/office/drawing/2014/main" id="{A4FE0E58-817C-9A09-175F-EFD5C25FF850}"/>
              </a:ext>
            </a:extLst>
          </p:cNvPr>
          <p:cNvSpPr>
            <a:spLocks noGrp="1"/>
          </p:cNvSpPr>
          <p:nvPr>
            <p:ph type="pic" sz="quarter" idx="13"/>
          </p:nvPr>
        </p:nvSpPr>
        <p:spPr>
          <a:xfrm>
            <a:off x="4514526" y="1542997"/>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79" name="Text Placeholder 78">
            <a:extLst>
              <a:ext uri="{FF2B5EF4-FFF2-40B4-BE49-F238E27FC236}">
                <a16:creationId xmlns:a16="http://schemas.microsoft.com/office/drawing/2014/main" id="{ABD5C2BF-20A9-8C5D-15A9-539082595E6C}"/>
              </a:ext>
            </a:extLst>
          </p:cNvPr>
          <p:cNvSpPr>
            <a:spLocks noGrp="1"/>
          </p:cNvSpPr>
          <p:nvPr>
            <p:ph type="body" sz="quarter" idx="14" hasCustomPrompt="1"/>
          </p:nvPr>
        </p:nvSpPr>
        <p:spPr>
          <a:xfrm>
            <a:off x="5480489" y="1748584"/>
            <a:ext cx="1400459" cy="566737"/>
          </a:xfrm>
          <a:prstGeom prst="rect">
            <a:avLst/>
          </a:prstGeom>
        </p:spPr>
        <p:txBody>
          <a:bodyPr/>
          <a:lstStyle>
            <a:lvl1pPr marL="0" indent="0">
              <a:buNone/>
              <a:defRPr sz="1400" b="1">
                <a:solidFill>
                  <a:schemeClr val="bg1"/>
                </a:solidFill>
              </a:defRPr>
            </a:lvl1pPr>
            <a:lvl2pPr marL="0" indent="0">
              <a:buNone/>
              <a:defRPr sz="1200">
                <a:solidFill>
                  <a:schemeClr val="bg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80" name="Round Diagonal Corner Rectangle 1">
            <a:extLst>
              <a:ext uri="{FF2B5EF4-FFF2-40B4-BE49-F238E27FC236}">
                <a16:creationId xmlns:a16="http://schemas.microsoft.com/office/drawing/2014/main" id="{BD36152A-940B-E431-EB96-124E2CC8F4D9}"/>
              </a:ext>
            </a:extLst>
          </p:cNvPr>
          <p:cNvSpPr/>
          <p:nvPr userDrawn="1"/>
        </p:nvSpPr>
        <p:spPr>
          <a:xfrm>
            <a:off x="1121502"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1" name="Oval 80">
            <a:extLst>
              <a:ext uri="{FF2B5EF4-FFF2-40B4-BE49-F238E27FC236}">
                <a16:creationId xmlns:a16="http://schemas.microsoft.com/office/drawing/2014/main" id="{6D25EB14-3ED9-EB17-CCA3-62120D5CAAF8}"/>
              </a:ext>
            </a:extLst>
          </p:cNvPr>
          <p:cNvSpPr/>
          <p:nvPr userDrawn="1"/>
        </p:nvSpPr>
        <p:spPr>
          <a:xfrm>
            <a:off x="624057"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2" name="Picture Placeholder 81">
            <a:extLst>
              <a:ext uri="{FF2B5EF4-FFF2-40B4-BE49-F238E27FC236}">
                <a16:creationId xmlns:a16="http://schemas.microsoft.com/office/drawing/2014/main" id="{DEA747FD-646D-34DC-1B69-2745310C1AD6}"/>
              </a:ext>
            </a:extLst>
          </p:cNvPr>
          <p:cNvSpPr>
            <a:spLocks noGrp="1"/>
          </p:cNvSpPr>
          <p:nvPr>
            <p:ph type="pic" sz="quarter" idx="15"/>
          </p:nvPr>
        </p:nvSpPr>
        <p:spPr>
          <a:xfrm>
            <a:off x="674109"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83" name="Text Placeholder 78">
            <a:extLst>
              <a:ext uri="{FF2B5EF4-FFF2-40B4-BE49-F238E27FC236}">
                <a16:creationId xmlns:a16="http://schemas.microsoft.com/office/drawing/2014/main" id="{80B8D0A0-8432-7FAA-9D3A-837B8AD05308}"/>
              </a:ext>
            </a:extLst>
          </p:cNvPr>
          <p:cNvSpPr>
            <a:spLocks noGrp="1"/>
          </p:cNvSpPr>
          <p:nvPr>
            <p:ph type="body" sz="quarter" idx="16" hasCustomPrompt="1"/>
          </p:nvPr>
        </p:nvSpPr>
        <p:spPr>
          <a:xfrm>
            <a:off x="1640072"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85" name="Round Diagonal Corner Rectangle 1">
            <a:extLst>
              <a:ext uri="{FF2B5EF4-FFF2-40B4-BE49-F238E27FC236}">
                <a16:creationId xmlns:a16="http://schemas.microsoft.com/office/drawing/2014/main" id="{E418E5D7-B024-A3DD-FB6F-8D7AB8A3B689}"/>
              </a:ext>
            </a:extLst>
          </p:cNvPr>
          <p:cNvSpPr/>
          <p:nvPr userDrawn="1"/>
        </p:nvSpPr>
        <p:spPr>
          <a:xfrm>
            <a:off x="3954854"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6" name="Oval 85">
            <a:extLst>
              <a:ext uri="{FF2B5EF4-FFF2-40B4-BE49-F238E27FC236}">
                <a16:creationId xmlns:a16="http://schemas.microsoft.com/office/drawing/2014/main" id="{2EB4AAAD-A1C4-B49E-2048-35BA3F23F5CE}"/>
              </a:ext>
            </a:extLst>
          </p:cNvPr>
          <p:cNvSpPr/>
          <p:nvPr userDrawn="1"/>
        </p:nvSpPr>
        <p:spPr>
          <a:xfrm>
            <a:off x="3457409"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7" name="Picture Placeholder 86">
            <a:extLst>
              <a:ext uri="{FF2B5EF4-FFF2-40B4-BE49-F238E27FC236}">
                <a16:creationId xmlns:a16="http://schemas.microsoft.com/office/drawing/2014/main" id="{ED969091-B14F-A806-C0D9-2796BB4F2C04}"/>
              </a:ext>
            </a:extLst>
          </p:cNvPr>
          <p:cNvSpPr>
            <a:spLocks noGrp="1"/>
          </p:cNvSpPr>
          <p:nvPr>
            <p:ph type="pic" sz="quarter" idx="17"/>
          </p:nvPr>
        </p:nvSpPr>
        <p:spPr>
          <a:xfrm>
            <a:off x="3507461"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88" name="Text Placeholder 78">
            <a:extLst>
              <a:ext uri="{FF2B5EF4-FFF2-40B4-BE49-F238E27FC236}">
                <a16:creationId xmlns:a16="http://schemas.microsoft.com/office/drawing/2014/main" id="{CB915321-4383-C059-6601-8BD26BB1507F}"/>
              </a:ext>
            </a:extLst>
          </p:cNvPr>
          <p:cNvSpPr>
            <a:spLocks noGrp="1"/>
          </p:cNvSpPr>
          <p:nvPr>
            <p:ph type="body" sz="quarter" idx="18" hasCustomPrompt="1"/>
          </p:nvPr>
        </p:nvSpPr>
        <p:spPr>
          <a:xfrm>
            <a:off x="4473424"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0" name="Round Diagonal Corner Rectangle 1">
            <a:extLst>
              <a:ext uri="{FF2B5EF4-FFF2-40B4-BE49-F238E27FC236}">
                <a16:creationId xmlns:a16="http://schemas.microsoft.com/office/drawing/2014/main" id="{5560F083-17AA-A1B0-0D5B-EE1ABECFA3F0}"/>
              </a:ext>
            </a:extLst>
          </p:cNvPr>
          <p:cNvSpPr/>
          <p:nvPr userDrawn="1"/>
        </p:nvSpPr>
        <p:spPr>
          <a:xfrm>
            <a:off x="6788207"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91" name="Oval 90">
            <a:extLst>
              <a:ext uri="{FF2B5EF4-FFF2-40B4-BE49-F238E27FC236}">
                <a16:creationId xmlns:a16="http://schemas.microsoft.com/office/drawing/2014/main" id="{7420F0B3-35C8-2304-EE41-FBD3CA64F040}"/>
              </a:ext>
            </a:extLst>
          </p:cNvPr>
          <p:cNvSpPr/>
          <p:nvPr userDrawn="1"/>
        </p:nvSpPr>
        <p:spPr>
          <a:xfrm>
            <a:off x="6290762"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2" name="Picture Placeholder 91">
            <a:extLst>
              <a:ext uri="{FF2B5EF4-FFF2-40B4-BE49-F238E27FC236}">
                <a16:creationId xmlns:a16="http://schemas.microsoft.com/office/drawing/2014/main" id="{AC05E0DC-BDD6-13D1-3997-34D6A4AC89A5}"/>
              </a:ext>
            </a:extLst>
          </p:cNvPr>
          <p:cNvSpPr>
            <a:spLocks noGrp="1"/>
          </p:cNvSpPr>
          <p:nvPr>
            <p:ph type="pic" sz="quarter" idx="19"/>
          </p:nvPr>
        </p:nvSpPr>
        <p:spPr>
          <a:xfrm>
            <a:off x="6340814"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93" name="Text Placeholder 78">
            <a:extLst>
              <a:ext uri="{FF2B5EF4-FFF2-40B4-BE49-F238E27FC236}">
                <a16:creationId xmlns:a16="http://schemas.microsoft.com/office/drawing/2014/main" id="{A4B24C30-2F7F-C1E9-11F5-FBF19D48690D}"/>
              </a:ext>
            </a:extLst>
          </p:cNvPr>
          <p:cNvSpPr>
            <a:spLocks noGrp="1"/>
          </p:cNvSpPr>
          <p:nvPr>
            <p:ph type="body" sz="quarter" idx="20" hasCustomPrompt="1"/>
          </p:nvPr>
        </p:nvSpPr>
        <p:spPr>
          <a:xfrm>
            <a:off x="7306777"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5" name="Round Diagonal Corner Rectangle 1">
            <a:extLst>
              <a:ext uri="{FF2B5EF4-FFF2-40B4-BE49-F238E27FC236}">
                <a16:creationId xmlns:a16="http://schemas.microsoft.com/office/drawing/2014/main" id="{9DE71CAA-EDA7-5838-A260-16469BCF746B}"/>
              </a:ext>
            </a:extLst>
          </p:cNvPr>
          <p:cNvSpPr/>
          <p:nvPr userDrawn="1"/>
        </p:nvSpPr>
        <p:spPr>
          <a:xfrm>
            <a:off x="9647317"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96" name="Oval 95">
            <a:extLst>
              <a:ext uri="{FF2B5EF4-FFF2-40B4-BE49-F238E27FC236}">
                <a16:creationId xmlns:a16="http://schemas.microsoft.com/office/drawing/2014/main" id="{B5985531-71FC-3F39-F304-6F499504839B}"/>
              </a:ext>
            </a:extLst>
          </p:cNvPr>
          <p:cNvSpPr/>
          <p:nvPr userDrawn="1"/>
        </p:nvSpPr>
        <p:spPr>
          <a:xfrm>
            <a:off x="9149872"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7" name="Picture Placeholder 96">
            <a:extLst>
              <a:ext uri="{FF2B5EF4-FFF2-40B4-BE49-F238E27FC236}">
                <a16:creationId xmlns:a16="http://schemas.microsoft.com/office/drawing/2014/main" id="{A98FA9C8-F24B-D7CE-0296-DA160F1A4443}"/>
              </a:ext>
            </a:extLst>
          </p:cNvPr>
          <p:cNvSpPr>
            <a:spLocks noGrp="1"/>
          </p:cNvSpPr>
          <p:nvPr>
            <p:ph type="pic" sz="quarter" idx="21"/>
          </p:nvPr>
        </p:nvSpPr>
        <p:spPr>
          <a:xfrm>
            <a:off x="9199924"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98" name="Text Placeholder 78">
            <a:extLst>
              <a:ext uri="{FF2B5EF4-FFF2-40B4-BE49-F238E27FC236}">
                <a16:creationId xmlns:a16="http://schemas.microsoft.com/office/drawing/2014/main" id="{0AAFAA40-E099-D046-6892-4E6D6FC3FC93}"/>
              </a:ext>
            </a:extLst>
          </p:cNvPr>
          <p:cNvSpPr>
            <a:spLocks noGrp="1"/>
          </p:cNvSpPr>
          <p:nvPr>
            <p:ph type="body" sz="quarter" idx="22" hasCustomPrompt="1"/>
          </p:nvPr>
        </p:nvSpPr>
        <p:spPr>
          <a:xfrm>
            <a:off x="10165887"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9" name="Round Diagonal Corner Rectangle 1">
            <a:extLst>
              <a:ext uri="{FF2B5EF4-FFF2-40B4-BE49-F238E27FC236}">
                <a16:creationId xmlns:a16="http://schemas.microsoft.com/office/drawing/2014/main" id="{91A571BB-EFAA-38B3-5B0D-52E544BB5EDF}"/>
              </a:ext>
            </a:extLst>
          </p:cNvPr>
          <p:cNvSpPr/>
          <p:nvPr userDrawn="1"/>
        </p:nvSpPr>
        <p:spPr>
          <a:xfrm>
            <a:off x="1314606"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0" name="Oval 99">
            <a:extLst>
              <a:ext uri="{FF2B5EF4-FFF2-40B4-BE49-F238E27FC236}">
                <a16:creationId xmlns:a16="http://schemas.microsoft.com/office/drawing/2014/main" id="{FE027193-D5AA-8222-23A9-3D1E2C9A06E2}"/>
              </a:ext>
            </a:extLst>
          </p:cNvPr>
          <p:cNvSpPr/>
          <p:nvPr userDrawn="1"/>
        </p:nvSpPr>
        <p:spPr>
          <a:xfrm>
            <a:off x="887946"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1" name="Picture Placeholder 100">
            <a:extLst>
              <a:ext uri="{FF2B5EF4-FFF2-40B4-BE49-F238E27FC236}">
                <a16:creationId xmlns:a16="http://schemas.microsoft.com/office/drawing/2014/main" id="{756CBA18-C67C-2799-672D-B16C65C3D1D9}"/>
              </a:ext>
            </a:extLst>
          </p:cNvPr>
          <p:cNvSpPr>
            <a:spLocks noGrp="1"/>
          </p:cNvSpPr>
          <p:nvPr>
            <p:ph type="pic" sz="quarter" idx="23"/>
          </p:nvPr>
        </p:nvSpPr>
        <p:spPr>
          <a:xfrm>
            <a:off x="930876"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02" name="Text Placeholder 78">
            <a:extLst>
              <a:ext uri="{FF2B5EF4-FFF2-40B4-BE49-F238E27FC236}">
                <a16:creationId xmlns:a16="http://schemas.microsoft.com/office/drawing/2014/main" id="{BF260D43-ABE1-68B1-E8A8-1CB9538B6886}"/>
              </a:ext>
            </a:extLst>
          </p:cNvPr>
          <p:cNvSpPr>
            <a:spLocks noGrp="1"/>
          </p:cNvSpPr>
          <p:nvPr>
            <p:ph type="body" sz="quarter" idx="24" hasCustomPrompt="1"/>
          </p:nvPr>
        </p:nvSpPr>
        <p:spPr>
          <a:xfrm>
            <a:off x="1756576"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03" name="Round Diagonal Corner Rectangle 1">
            <a:extLst>
              <a:ext uri="{FF2B5EF4-FFF2-40B4-BE49-F238E27FC236}">
                <a16:creationId xmlns:a16="http://schemas.microsoft.com/office/drawing/2014/main" id="{7D75CAF0-2813-28DB-F285-5B7371D23772}"/>
              </a:ext>
            </a:extLst>
          </p:cNvPr>
          <p:cNvSpPr/>
          <p:nvPr userDrawn="1"/>
        </p:nvSpPr>
        <p:spPr>
          <a:xfrm>
            <a:off x="4651572"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4" name="Oval 103">
            <a:extLst>
              <a:ext uri="{FF2B5EF4-FFF2-40B4-BE49-F238E27FC236}">
                <a16:creationId xmlns:a16="http://schemas.microsoft.com/office/drawing/2014/main" id="{10517B3C-BF15-717A-6B34-EEF6B5791AD0}"/>
              </a:ext>
            </a:extLst>
          </p:cNvPr>
          <p:cNvSpPr/>
          <p:nvPr userDrawn="1"/>
        </p:nvSpPr>
        <p:spPr>
          <a:xfrm>
            <a:off x="4224912"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5" name="Picture Placeholder 104">
            <a:extLst>
              <a:ext uri="{FF2B5EF4-FFF2-40B4-BE49-F238E27FC236}">
                <a16:creationId xmlns:a16="http://schemas.microsoft.com/office/drawing/2014/main" id="{3059394D-6DE8-9BF4-FE08-A93C3124A1A7}"/>
              </a:ext>
            </a:extLst>
          </p:cNvPr>
          <p:cNvSpPr>
            <a:spLocks noGrp="1"/>
          </p:cNvSpPr>
          <p:nvPr>
            <p:ph type="pic" sz="quarter" idx="25"/>
          </p:nvPr>
        </p:nvSpPr>
        <p:spPr>
          <a:xfrm>
            <a:off x="4267842"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06" name="Text Placeholder 78">
            <a:extLst>
              <a:ext uri="{FF2B5EF4-FFF2-40B4-BE49-F238E27FC236}">
                <a16:creationId xmlns:a16="http://schemas.microsoft.com/office/drawing/2014/main" id="{DAF7341B-A55A-9DDE-9ADB-6FDF6AFA0047}"/>
              </a:ext>
            </a:extLst>
          </p:cNvPr>
          <p:cNvSpPr>
            <a:spLocks noGrp="1"/>
          </p:cNvSpPr>
          <p:nvPr>
            <p:ph type="body" sz="quarter" idx="26" hasCustomPrompt="1"/>
          </p:nvPr>
        </p:nvSpPr>
        <p:spPr>
          <a:xfrm>
            <a:off x="5093542"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07" name="Round Diagonal Corner Rectangle 1">
            <a:extLst>
              <a:ext uri="{FF2B5EF4-FFF2-40B4-BE49-F238E27FC236}">
                <a16:creationId xmlns:a16="http://schemas.microsoft.com/office/drawing/2014/main" id="{2D69EE5B-D4F9-B1ED-CA56-5DAC3BBE620D}"/>
              </a:ext>
            </a:extLst>
          </p:cNvPr>
          <p:cNvSpPr/>
          <p:nvPr userDrawn="1"/>
        </p:nvSpPr>
        <p:spPr>
          <a:xfrm>
            <a:off x="6991010"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8" name="Oval 107">
            <a:extLst>
              <a:ext uri="{FF2B5EF4-FFF2-40B4-BE49-F238E27FC236}">
                <a16:creationId xmlns:a16="http://schemas.microsoft.com/office/drawing/2014/main" id="{8855C261-3EDA-BFB0-C1E4-72DE85859B17}"/>
              </a:ext>
            </a:extLst>
          </p:cNvPr>
          <p:cNvSpPr/>
          <p:nvPr userDrawn="1"/>
        </p:nvSpPr>
        <p:spPr>
          <a:xfrm>
            <a:off x="6564350"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9" name="Picture Placeholder 108">
            <a:extLst>
              <a:ext uri="{FF2B5EF4-FFF2-40B4-BE49-F238E27FC236}">
                <a16:creationId xmlns:a16="http://schemas.microsoft.com/office/drawing/2014/main" id="{2F30C2E1-24D6-5580-CA0C-B00E253B4DB1}"/>
              </a:ext>
            </a:extLst>
          </p:cNvPr>
          <p:cNvSpPr>
            <a:spLocks noGrp="1"/>
          </p:cNvSpPr>
          <p:nvPr>
            <p:ph type="pic" sz="quarter" idx="27"/>
          </p:nvPr>
        </p:nvSpPr>
        <p:spPr>
          <a:xfrm>
            <a:off x="6607280"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10" name="Text Placeholder 78">
            <a:extLst>
              <a:ext uri="{FF2B5EF4-FFF2-40B4-BE49-F238E27FC236}">
                <a16:creationId xmlns:a16="http://schemas.microsoft.com/office/drawing/2014/main" id="{D666F412-91F0-011E-046D-C30EF69E1EE0}"/>
              </a:ext>
            </a:extLst>
          </p:cNvPr>
          <p:cNvSpPr>
            <a:spLocks noGrp="1"/>
          </p:cNvSpPr>
          <p:nvPr>
            <p:ph type="body" sz="quarter" idx="28" hasCustomPrompt="1"/>
          </p:nvPr>
        </p:nvSpPr>
        <p:spPr>
          <a:xfrm>
            <a:off x="7432980"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11" name="Round Diagonal Corner Rectangle 1">
            <a:extLst>
              <a:ext uri="{FF2B5EF4-FFF2-40B4-BE49-F238E27FC236}">
                <a16:creationId xmlns:a16="http://schemas.microsoft.com/office/drawing/2014/main" id="{EB9BBFBC-2763-1348-980C-DACBD042053F}"/>
              </a:ext>
            </a:extLst>
          </p:cNvPr>
          <p:cNvSpPr/>
          <p:nvPr userDrawn="1"/>
        </p:nvSpPr>
        <p:spPr>
          <a:xfrm>
            <a:off x="9318575"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12" name="Oval 111">
            <a:extLst>
              <a:ext uri="{FF2B5EF4-FFF2-40B4-BE49-F238E27FC236}">
                <a16:creationId xmlns:a16="http://schemas.microsoft.com/office/drawing/2014/main" id="{CA52AD08-0A7C-406F-50A9-7E562890A380}"/>
              </a:ext>
            </a:extLst>
          </p:cNvPr>
          <p:cNvSpPr/>
          <p:nvPr userDrawn="1"/>
        </p:nvSpPr>
        <p:spPr>
          <a:xfrm>
            <a:off x="8891915"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3" name="Picture Placeholder 112">
            <a:extLst>
              <a:ext uri="{FF2B5EF4-FFF2-40B4-BE49-F238E27FC236}">
                <a16:creationId xmlns:a16="http://schemas.microsoft.com/office/drawing/2014/main" id="{443F37EA-468B-C109-E0F3-533D9A18D95F}"/>
              </a:ext>
            </a:extLst>
          </p:cNvPr>
          <p:cNvSpPr>
            <a:spLocks noGrp="1"/>
          </p:cNvSpPr>
          <p:nvPr>
            <p:ph type="pic" sz="quarter" idx="29"/>
          </p:nvPr>
        </p:nvSpPr>
        <p:spPr>
          <a:xfrm>
            <a:off x="8934845"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14" name="Text Placeholder 78">
            <a:extLst>
              <a:ext uri="{FF2B5EF4-FFF2-40B4-BE49-F238E27FC236}">
                <a16:creationId xmlns:a16="http://schemas.microsoft.com/office/drawing/2014/main" id="{3EDD8F6D-10D8-B2DD-1B82-886FC23209E6}"/>
              </a:ext>
            </a:extLst>
          </p:cNvPr>
          <p:cNvSpPr>
            <a:spLocks noGrp="1"/>
          </p:cNvSpPr>
          <p:nvPr>
            <p:ph type="body" sz="quarter" idx="30" hasCustomPrompt="1"/>
          </p:nvPr>
        </p:nvSpPr>
        <p:spPr>
          <a:xfrm>
            <a:off x="9760545"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2" name="Slide Number Placeholder 3">
            <a:extLst>
              <a:ext uri="{FF2B5EF4-FFF2-40B4-BE49-F238E27FC236}">
                <a16:creationId xmlns:a16="http://schemas.microsoft.com/office/drawing/2014/main" id="{76119FA5-AE8D-A894-348E-A70C863A4E2F}"/>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5" name="Footer Placeholder 2">
            <a:extLst>
              <a:ext uri="{FF2B5EF4-FFF2-40B4-BE49-F238E27FC236}">
                <a16:creationId xmlns:a16="http://schemas.microsoft.com/office/drawing/2014/main" id="{BE3898A9-5450-9D80-2C82-FAD4D0316A09}"/>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6677552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996F11F-5A6A-7747-4104-3A97468A6B8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7724"/>
            <a:ext cx="12192000" cy="6913258"/>
          </a:xfrm>
          <a:prstGeom prst="rect">
            <a:avLst/>
          </a:prstGeom>
        </p:spPr>
      </p:pic>
      <p:sp>
        <p:nvSpPr>
          <p:cNvPr id="15" name="Rectangle 14">
            <a:extLst>
              <a:ext uri="{FF2B5EF4-FFF2-40B4-BE49-F238E27FC236}">
                <a16:creationId xmlns:a16="http://schemas.microsoft.com/office/drawing/2014/main" id="{9E02D71D-9947-0C07-DF27-76488DC14E74}"/>
              </a:ext>
            </a:extLst>
          </p:cNvPr>
          <p:cNvSpPr/>
          <p:nvPr userDrawn="1"/>
        </p:nvSpPr>
        <p:spPr>
          <a:xfrm>
            <a:off x="-19373" y="-37724"/>
            <a:ext cx="12211374" cy="6913258"/>
          </a:xfrm>
          <a:prstGeom prst="rect">
            <a:avLst/>
          </a:prstGeom>
          <a:gradFill flip="none" rotWithShape="1">
            <a:gsLst>
              <a:gs pos="0">
                <a:schemeClr val="tx2">
                  <a:lumMod val="50000"/>
                  <a:alpha val="59714"/>
                </a:schemeClr>
              </a:gs>
              <a:gs pos="66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16" name="Rectangle 15">
            <a:extLst>
              <a:ext uri="{FF2B5EF4-FFF2-40B4-BE49-F238E27FC236}">
                <a16:creationId xmlns:a16="http://schemas.microsoft.com/office/drawing/2014/main" id="{1313DD92-7C3A-3FF2-1B34-C1B03ED3A30E}"/>
              </a:ext>
            </a:extLst>
          </p:cNvPr>
          <p:cNvSpPr/>
          <p:nvPr userDrawn="1"/>
        </p:nvSpPr>
        <p:spPr>
          <a:xfrm>
            <a:off x="0" y="-23446"/>
            <a:ext cx="12192000" cy="6913258"/>
          </a:xfrm>
          <a:prstGeom prst="rect">
            <a:avLst/>
          </a:prstGeom>
          <a:gradFill>
            <a:gsLst>
              <a:gs pos="0">
                <a:schemeClr val="tx1">
                  <a:alpha val="87626"/>
                </a:schemeClr>
              </a:gs>
              <a:gs pos="47000">
                <a:schemeClr val="tx1">
                  <a:alpha val="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11" name="Text Placeholder 10">
            <a:extLst>
              <a:ext uri="{FF2B5EF4-FFF2-40B4-BE49-F238E27FC236}">
                <a16:creationId xmlns:a16="http://schemas.microsoft.com/office/drawing/2014/main" id="{4E8E6D85-2968-79FD-B0E3-46CE8A3762B7}"/>
              </a:ext>
            </a:extLst>
          </p:cNvPr>
          <p:cNvSpPr>
            <a:spLocks noGrp="1"/>
          </p:cNvSpPr>
          <p:nvPr>
            <p:ph type="body" sz="quarter" idx="10" hasCustomPrompt="1"/>
          </p:nvPr>
        </p:nvSpPr>
        <p:spPr>
          <a:xfrm>
            <a:off x="690059" y="3978761"/>
            <a:ext cx="4884737" cy="700368"/>
          </a:xfrm>
          <a:prstGeom prst="rect">
            <a:avLst/>
          </a:prstGeom>
        </p:spPr>
        <p:txBody>
          <a:bodyPr/>
          <a:lstStyle>
            <a:lvl1pPr marL="0" indent="0">
              <a:buNone/>
              <a:defRPr sz="5400" b="1">
                <a:solidFill>
                  <a:schemeClr val="bg1"/>
                </a:solidFill>
              </a:defRPr>
            </a:lvl1pPr>
          </a:lstStyle>
          <a:p>
            <a:pPr lvl="0"/>
            <a:r>
              <a:rPr lang="en-US" dirty="0"/>
              <a:t>THANK YOU!</a:t>
            </a:r>
            <a:endParaRPr lang="en-VN" dirty="0"/>
          </a:p>
        </p:txBody>
      </p:sp>
      <p:sp>
        <p:nvSpPr>
          <p:cNvPr id="13" name="Text Placeholder 10">
            <a:extLst>
              <a:ext uri="{FF2B5EF4-FFF2-40B4-BE49-F238E27FC236}">
                <a16:creationId xmlns:a16="http://schemas.microsoft.com/office/drawing/2014/main" id="{D8A0CC13-8840-7648-975D-D98300BB2328}"/>
              </a:ext>
            </a:extLst>
          </p:cNvPr>
          <p:cNvSpPr>
            <a:spLocks noGrp="1"/>
          </p:cNvSpPr>
          <p:nvPr>
            <p:ph type="body" sz="quarter" idx="11" hasCustomPrompt="1"/>
          </p:nvPr>
        </p:nvSpPr>
        <p:spPr>
          <a:xfrm>
            <a:off x="690059" y="4899767"/>
            <a:ext cx="4884737" cy="1668457"/>
          </a:xfrm>
          <a:prstGeom prst="rect">
            <a:avLst/>
          </a:prstGeom>
        </p:spPr>
        <p:txBody>
          <a:bodyPr/>
          <a:lstStyle>
            <a:lvl1pPr marL="0" indent="0">
              <a:buNone/>
              <a:defRPr sz="1800" b="1">
                <a:solidFill>
                  <a:schemeClr val="bg1"/>
                </a:solidFill>
              </a:defRPr>
            </a:lvl1pPr>
          </a:lstStyle>
          <a:p>
            <a:pPr lvl="0"/>
            <a:r>
              <a:rPr lang="en-US" dirty="0"/>
              <a:t>INSERT CONTACT INFO</a:t>
            </a:r>
            <a:r>
              <a:rPr lang="vi-VN" dirty="0"/>
              <a:t> HERE</a:t>
            </a:r>
            <a:endParaRPr lang="en-US" dirty="0"/>
          </a:p>
        </p:txBody>
      </p:sp>
      <p:pic>
        <p:nvPicPr>
          <p:cNvPr id="3" name="Picture 2">
            <a:extLst>
              <a:ext uri="{FF2B5EF4-FFF2-40B4-BE49-F238E27FC236}">
                <a16:creationId xmlns:a16="http://schemas.microsoft.com/office/drawing/2014/main" id="{D29F23AD-C7CB-99F6-52AA-2CA643BB88F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1247296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ersit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993B27-4A17-C5CA-08E3-E2AEBFB2AD9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accent5"/>
                </a:solidFill>
                <a:latin typeface="+mj-lt"/>
              </a:defRPr>
            </a:lvl1pPr>
          </a:lstStyle>
          <a:p>
            <a:r>
              <a:rPr lang="en-US" dirty="0"/>
              <a:t>Insert Text Here</a:t>
            </a:r>
            <a:endParaRPr lang="en-VN" dirty="0"/>
          </a:p>
        </p:txBody>
      </p:sp>
      <p:pic>
        <p:nvPicPr>
          <p:cNvPr id="5" name="Picture 4">
            <a:extLst>
              <a:ext uri="{FF2B5EF4-FFF2-40B4-BE49-F238E27FC236}">
                <a16:creationId xmlns:a16="http://schemas.microsoft.com/office/drawing/2014/main" id="{228A4B7E-AC6E-C69A-54BE-52A2456692C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618328" y="491728"/>
            <a:ext cx="1123976" cy="729876"/>
          </a:xfrm>
          <a:prstGeom prst="rect">
            <a:avLst/>
          </a:prstGeom>
        </p:spPr>
      </p:pic>
    </p:spTree>
    <p:extLst>
      <p:ext uri="{BB962C8B-B14F-4D97-AF65-F5344CB8AC3E}">
        <p14:creationId xmlns:p14="http://schemas.microsoft.com/office/powerpoint/2010/main" val="4234510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artnership">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993B27-4A17-C5CA-08E3-E2AEBFB2AD9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6" name="Picture 5">
            <a:extLst>
              <a:ext uri="{FF2B5EF4-FFF2-40B4-BE49-F238E27FC236}">
                <a16:creationId xmlns:a16="http://schemas.microsoft.com/office/drawing/2014/main" id="{B528BAF1-6FD7-F209-76DE-B552B052667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318629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0408C1F-36D7-4D35-BDE8-B1228F5B2E0E}"/>
              </a:ext>
            </a:extLst>
          </p:cNvPr>
          <p:cNvSpPr/>
          <p:nvPr userDrawn="1"/>
        </p:nvSpPr>
        <p:spPr>
          <a:xfrm>
            <a:off x="0" y="0"/>
            <a:ext cx="5211271" cy="68737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71A51309-ED78-49DD-BE83-5DB1E5DF62D1}"/>
              </a:ext>
            </a:extLst>
          </p:cNvPr>
          <p:cNvSpPr>
            <a:spLocks noGrp="1"/>
          </p:cNvSpPr>
          <p:nvPr>
            <p:ph type="title" hasCustomPrompt="1"/>
          </p:nvPr>
        </p:nvSpPr>
        <p:spPr>
          <a:xfrm>
            <a:off x="594991" y="2435283"/>
            <a:ext cx="3499338" cy="1987435"/>
          </a:xfrm>
        </p:spPr>
        <p:txBody>
          <a:bodyPr>
            <a:normAutofit/>
          </a:bodyPr>
          <a:lstStyle>
            <a:lvl1pPr algn="l">
              <a:defRPr sz="4800">
                <a:solidFill>
                  <a:schemeClr val="accent5"/>
                </a:solidFill>
                <a:latin typeface="+mj-lt"/>
              </a:defRPr>
            </a:lvl1pPr>
          </a:lstStyle>
          <a:p>
            <a:r>
              <a:rPr lang="en-US" dirty="0"/>
              <a:t>Table of Contents</a:t>
            </a:r>
          </a:p>
        </p:txBody>
      </p:sp>
      <p:sp>
        <p:nvSpPr>
          <p:cNvPr id="27" name="Oval 26">
            <a:extLst>
              <a:ext uri="{FF2B5EF4-FFF2-40B4-BE49-F238E27FC236}">
                <a16:creationId xmlns:a16="http://schemas.microsoft.com/office/drawing/2014/main" id="{B198EE9B-CC71-4291-AC99-CF51EE8F1772}"/>
              </a:ext>
            </a:extLst>
          </p:cNvPr>
          <p:cNvSpPr>
            <a:spLocks noChangeAspect="1"/>
          </p:cNvSpPr>
          <p:nvPr/>
        </p:nvSpPr>
        <p:spPr>
          <a:xfrm flipH="1">
            <a:off x="4799761" y="1149171"/>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36" name="Text Placeholder 35">
            <a:extLst>
              <a:ext uri="{FF2B5EF4-FFF2-40B4-BE49-F238E27FC236}">
                <a16:creationId xmlns:a16="http://schemas.microsoft.com/office/drawing/2014/main" id="{8ACF95C0-917D-4D11-A75C-5B8FEAC50637}"/>
              </a:ext>
            </a:extLst>
          </p:cNvPr>
          <p:cNvSpPr>
            <a:spLocks noGrp="1"/>
          </p:cNvSpPr>
          <p:nvPr>
            <p:ph type="body" sz="quarter" idx="10" hasCustomPrompt="1"/>
          </p:nvPr>
        </p:nvSpPr>
        <p:spPr>
          <a:xfrm>
            <a:off x="4773370" y="1116158"/>
            <a:ext cx="715963" cy="750888"/>
          </a:xfrm>
          <a:prstGeom prst="rect">
            <a:avLst/>
          </a:prstGeom>
        </p:spPr>
        <p:txBody>
          <a:bodyPr anchor="ctr"/>
          <a:lstStyle>
            <a:lvl1pPr marL="0" indent="0" algn="ctr">
              <a:buNone/>
              <a:defRPr b="1">
                <a:solidFill>
                  <a:schemeClr val="bg1"/>
                </a:solidFill>
              </a:defRPr>
            </a:lvl1pPr>
          </a:lstStyle>
          <a:p>
            <a:pPr lvl="0"/>
            <a:r>
              <a:rPr lang="en-US" dirty="0"/>
              <a:t>1</a:t>
            </a:r>
          </a:p>
        </p:txBody>
      </p:sp>
      <p:sp>
        <p:nvSpPr>
          <p:cNvPr id="38" name="Text Placeholder 37">
            <a:extLst>
              <a:ext uri="{FF2B5EF4-FFF2-40B4-BE49-F238E27FC236}">
                <a16:creationId xmlns:a16="http://schemas.microsoft.com/office/drawing/2014/main" id="{5F3AD085-35DA-4126-8032-837EC5B226AB}"/>
              </a:ext>
            </a:extLst>
          </p:cNvPr>
          <p:cNvSpPr>
            <a:spLocks noGrp="1"/>
          </p:cNvSpPr>
          <p:nvPr>
            <p:ph type="body" sz="quarter" idx="11" hasCustomPrompt="1"/>
          </p:nvPr>
        </p:nvSpPr>
        <p:spPr>
          <a:xfrm>
            <a:off x="5721985" y="1282211"/>
            <a:ext cx="4641850" cy="418782"/>
          </a:xfrm>
          <a:prstGeom prst="rect">
            <a:avLst/>
          </a:prstGeom>
        </p:spPr>
        <p:txBody>
          <a:bodyPr anchor="ctr"/>
          <a:lstStyle>
            <a:lvl1pPr marL="0" indent="0">
              <a:buNone/>
              <a:defRPr sz="2400" b="1">
                <a:solidFill>
                  <a:schemeClr val="bg1"/>
                </a:solidFill>
              </a:defRPr>
            </a:lvl1pPr>
          </a:lstStyle>
          <a:p>
            <a:pPr lvl="0"/>
            <a:r>
              <a:rPr lang="en-US" dirty="0"/>
              <a:t>Insert Text Here</a:t>
            </a:r>
          </a:p>
        </p:txBody>
      </p:sp>
      <p:sp>
        <p:nvSpPr>
          <p:cNvPr id="39" name="Oval 38">
            <a:extLst>
              <a:ext uri="{FF2B5EF4-FFF2-40B4-BE49-F238E27FC236}">
                <a16:creationId xmlns:a16="http://schemas.microsoft.com/office/drawing/2014/main" id="{A8FF950F-79F6-4CDD-9330-D3BA307DC11D}"/>
              </a:ext>
            </a:extLst>
          </p:cNvPr>
          <p:cNvSpPr>
            <a:spLocks noChangeAspect="1"/>
          </p:cNvSpPr>
          <p:nvPr userDrawn="1"/>
        </p:nvSpPr>
        <p:spPr>
          <a:xfrm flipH="1">
            <a:off x="4799761" y="2433333"/>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0" name="Text Placeholder 35">
            <a:extLst>
              <a:ext uri="{FF2B5EF4-FFF2-40B4-BE49-F238E27FC236}">
                <a16:creationId xmlns:a16="http://schemas.microsoft.com/office/drawing/2014/main" id="{F40E2537-234C-4137-8112-241AD7B56DE2}"/>
              </a:ext>
            </a:extLst>
          </p:cNvPr>
          <p:cNvSpPr>
            <a:spLocks noGrp="1"/>
          </p:cNvSpPr>
          <p:nvPr>
            <p:ph type="body" sz="quarter" idx="12" hasCustomPrompt="1"/>
          </p:nvPr>
        </p:nvSpPr>
        <p:spPr>
          <a:xfrm>
            <a:off x="4773370" y="2400320"/>
            <a:ext cx="715963" cy="750888"/>
          </a:xfrm>
          <a:prstGeom prst="rect">
            <a:avLst/>
          </a:prstGeom>
        </p:spPr>
        <p:txBody>
          <a:bodyPr anchor="ctr"/>
          <a:lstStyle>
            <a:lvl1pPr marL="0" indent="0" algn="ctr">
              <a:buNone/>
              <a:defRPr b="1">
                <a:solidFill>
                  <a:schemeClr val="bg1"/>
                </a:solidFill>
              </a:defRPr>
            </a:lvl1pPr>
          </a:lstStyle>
          <a:p>
            <a:pPr lvl="0"/>
            <a:r>
              <a:rPr lang="en-US" dirty="0"/>
              <a:t>2</a:t>
            </a:r>
          </a:p>
        </p:txBody>
      </p:sp>
      <p:sp>
        <p:nvSpPr>
          <p:cNvPr id="41" name="Text Placeholder 37">
            <a:extLst>
              <a:ext uri="{FF2B5EF4-FFF2-40B4-BE49-F238E27FC236}">
                <a16:creationId xmlns:a16="http://schemas.microsoft.com/office/drawing/2014/main" id="{09A29FCB-F5DB-4E0E-950F-1B54031C30A7}"/>
              </a:ext>
            </a:extLst>
          </p:cNvPr>
          <p:cNvSpPr>
            <a:spLocks noGrp="1"/>
          </p:cNvSpPr>
          <p:nvPr>
            <p:ph type="body" sz="quarter" idx="13" hasCustomPrompt="1"/>
          </p:nvPr>
        </p:nvSpPr>
        <p:spPr>
          <a:xfrm>
            <a:off x="5721985" y="2566373"/>
            <a:ext cx="4641850" cy="418782"/>
          </a:xfrm>
          <a:prstGeom prst="rect">
            <a:avLst/>
          </a:prstGeom>
        </p:spPr>
        <p:txBody>
          <a:bodyPr anchor="ctr"/>
          <a:lstStyle>
            <a:lvl1pPr marL="0" indent="0">
              <a:buNone/>
              <a:defRPr sz="2400" b="1">
                <a:solidFill>
                  <a:schemeClr val="bg1"/>
                </a:solidFill>
              </a:defRPr>
            </a:lvl1pPr>
          </a:lstStyle>
          <a:p>
            <a:pPr lvl="0"/>
            <a:r>
              <a:rPr lang="en-US" dirty="0"/>
              <a:t>Insert Text Here</a:t>
            </a:r>
          </a:p>
        </p:txBody>
      </p:sp>
      <p:sp>
        <p:nvSpPr>
          <p:cNvPr id="42" name="Oval 41">
            <a:extLst>
              <a:ext uri="{FF2B5EF4-FFF2-40B4-BE49-F238E27FC236}">
                <a16:creationId xmlns:a16="http://schemas.microsoft.com/office/drawing/2014/main" id="{4508D390-34BE-4FEB-ACDA-798F3A53814C}"/>
              </a:ext>
            </a:extLst>
          </p:cNvPr>
          <p:cNvSpPr>
            <a:spLocks noChangeAspect="1"/>
          </p:cNvSpPr>
          <p:nvPr userDrawn="1"/>
        </p:nvSpPr>
        <p:spPr>
          <a:xfrm flipH="1">
            <a:off x="4799761" y="3717495"/>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3" name="Text Placeholder 35">
            <a:extLst>
              <a:ext uri="{FF2B5EF4-FFF2-40B4-BE49-F238E27FC236}">
                <a16:creationId xmlns:a16="http://schemas.microsoft.com/office/drawing/2014/main" id="{9EEE9285-C26C-4D0A-B628-73895C1A35FF}"/>
              </a:ext>
            </a:extLst>
          </p:cNvPr>
          <p:cNvSpPr>
            <a:spLocks noGrp="1"/>
          </p:cNvSpPr>
          <p:nvPr>
            <p:ph type="body" sz="quarter" idx="14" hasCustomPrompt="1"/>
          </p:nvPr>
        </p:nvSpPr>
        <p:spPr>
          <a:xfrm>
            <a:off x="4773370" y="3684482"/>
            <a:ext cx="715963" cy="750888"/>
          </a:xfrm>
          <a:prstGeom prst="rect">
            <a:avLst/>
          </a:prstGeom>
        </p:spPr>
        <p:txBody>
          <a:bodyPr anchor="ctr"/>
          <a:lstStyle>
            <a:lvl1pPr marL="0" indent="0" algn="ctr">
              <a:buNone/>
              <a:defRPr b="1">
                <a:solidFill>
                  <a:schemeClr val="bg1"/>
                </a:solidFill>
              </a:defRPr>
            </a:lvl1pPr>
          </a:lstStyle>
          <a:p>
            <a:pPr lvl="0"/>
            <a:r>
              <a:rPr lang="en-US" dirty="0"/>
              <a:t>3</a:t>
            </a:r>
          </a:p>
        </p:txBody>
      </p:sp>
      <p:sp>
        <p:nvSpPr>
          <p:cNvPr id="44" name="Text Placeholder 37">
            <a:extLst>
              <a:ext uri="{FF2B5EF4-FFF2-40B4-BE49-F238E27FC236}">
                <a16:creationId xmlns:a16="http://schemas.microsoft.com/office/drawing/2014/main" id="{227B5299-F469-4A87-A470-B9DA0B08B12E}"/>
              </a:ext>
            </a:extLst>
          </p:cNvPr>
          <p:cNvSpPr>
            <a:spLocks noGrp="1"/>
          </p:cNvSpPr>
          <p:nvPr>
            <p:ph type="body" sz="quarter" idx="15" hasCustomPrompt="1"/>
          </p:nvPr>
        </p:nvSpPr>
        <p:spPr>
          <a:xfrm>
            <a:off x="5721985" y="3850535"/>
            <a:ext cx="4641850" cy="418782"/>
          </a:xfrm>
          <a:prstGeom prst="rect">
            <a:avLst/>
          </a:prstGeom>
        </p:spPr>
        <p:txBody>
          <a:bodyPr anchor="ctr"/>
          <a:lstStyle>
            <a:lvl1pPr marL="0" indent="0">
              <a:buNone/>
              <a:defRPr sz="2400" b="1">
                <a:solidFill>
                  <a:schemeClr val="bg1"/>
                </a:solidFill>
              </a:defRPr>
            </a:lvl1pPr>
          </a:lstStyle>
          <a:p>
            <a:pPr lvl="0"/>
            <a:r>
              <a:rPr lang="en-US" dirty="0"/>
              <a:t>Insert Text Here</a:t>
            </a:r>
          </a:p>
        </p:txBody>
      </p:sp>
      <p:sp>
        <p:nvSpPr>
          <p:cNvPr id="47" name="Oval 46">
            <a:extLst>
              <a:ext uri="{FF2B5EF4-FFF2-40B4-BE49-F238E27FC236}">
                <a16:creationId xmlns:a16="http://schemas.microsoft.com/office/drawing/2014/main" id="{A4846BF9-1332-4D3B-8E34-F34516204BBB}"/>
              </a:ext>
            </a:extLst>
          </p:cNvPr>
          <p:cNvSpPr>
            <a:spLocks noChangeAspect="1"/>
          </p:cNvSpPr>
          <p:nvPr userDrawn="1"/>
        </p:nvSpPr>
        <p:spPr>
          <a:xfrm flipH="1">
            <a:off x="4799761" y="5001657"/>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8" name="Text Placeholder 35">
            <a:extLst>
              <a:ext uri="{FF2B5EF4-FFF2-40B4-BE49-F238E27FC236}">
                <a16:creationId xmlns:a16="http://schemas.microsoft.com/office/drawing/2014/main" id="{19B10AA1-A595-45E7-8158-46166BB3D1A2}"/>
              </a:ext>
            </a:extLst>
          </p:cNvPr>
          <p:cNvSpPr>
            <a:spLocks noGrp="1"/>
          </p:cNvSpPr>
          <p:nvPr>
            <p:ph type="body" sz="quarter" idx="16" hasCustomPrompt="1"/>
          </p:nvPr>
        </p:nvSpPr>
        <p:spPr>
          <a:xfrm>
            <a:off x="4773370" y="4968644"/>
            <a:ext cx="715963" cy="750888"/>
          </a:xfrm>
          <a:prstGeom prst="rect">
            <a:avLst/>
          </a:prstGeom>
        </p:spPr>
        <p:txBody>
          <a:bodyPr anchor="ctr"/>
          <a:lstStyle>
            <a:lvl1pPr marL="0" indent="0" algn="ctr">
              <a:buNone/>
              <a:defRPr b="1">
                <a:solidFill>
                  <a:schemeClr val="bg1"/>
                </a:solidFill>
              </a:defRPr>
            </a:lvl1pPr>
          </a:lstStyle>
          <a:p>
            <a:pPr lvl="0"/>
            <a:r>
              <a:rPr lang="en-US" dirty="0"/>
              <a:t>4</a:t>
            </a:r>
          </a:p>
        </p:txBody>
      </p:sp>
      <p:sp>
        <p:nvSpPr>
          <p:cNvPr id="49" name="Text Placeholder 37">
            <a:extLst>
              <a:ext uri="{FF2B5EF4-FFF2-40B4-BE49-F238E27FC236}">
                <a16:creationId xmlns:a16="http://schemas.microsoft.com/office/drawing/2014/main" id="{81581210-47C6-48C7-AA3D-0D8EAEA50852}"/>
              </a:ext>
            </a:extLst>
          </p:cNvPr>
          <p:cNvSpPr>
            <a:spLocks noGrp="1"/>
          </p:cNvSpPr>
          <p:nvPr>
            <p:ph type="body" sz="quarter" idx="17" hasCustomPrompt="1"/>
          </p:nvPr>
        </p:nvSpPr>
        <p:spPr>
          <a:xfrm>
            <a:off x="5721985" y="5134697"/>
            <a:ext cx="4641850" cy="418782"/>
          </a:xfrm>
          <a:prstGeom prst="rect">
            <a:avLst/>
          </a:prstGeom>
        </p:spPr>
        <p:txBody>
          <a:bodyPr anchor="ctr"/>
          <a:lstStyle>
            <a:lvl1pPr marL="0" indent="0">
              <a:buNone/>
              <a:defRPr sz="2400" b="1">
                <a:solidFill>
                  <a:schemeClr val="bg1"/>
                </a:solidFill>
              </a:defRPr>
            </a:lvl1pPr>
          </a:lstStyle>
          <a:p>
            <a:pPr lvl="0"/>
            <a:r>
              <a:rPr lang="en-US" dirty="0"/>
              <a:t>Insert Text Here</a:t>
            </a:r>
          </a:p>
        </p:txBody>
      </p:sp>
      <p:pic>
        <p:nvPicPr>
          <p:cNvPr id="4" name="Picture 3">
            <a:extLst>
              <a:ext uri="{FF2B5EF4-FFF2-40B4-BE49-F238E27FC236}">
                <a16:creationId xmlns:a16="http://schemas.microsoft.com/office/drawing/2014/main" id="{7B760DEF-B16A-F290-9859-F923C7455D2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10948575" y="296561"/>
            <a:ext cx="940168" cy="610517"/>
          </a:xfrm>
          <a:prstGeom prst="rect">
            <a:avLst/>
          </a:prstGeom>
        </p:spPr>
      </p:pic>
      <p:sp>
        <p:nvSpPr>
          <p:cNvPr id="5" name="Footer Placeholder 2">
            <a:extLst>
              <a:ext uri="{FF2B5EF4-FFF2-40B4-BE49-F238E27FC236}">
                <a16:creationId xmlns:a16="http://schemas.microsoft.com/office/drawing/2014/main" id="{FDF304C2-CFAB-8AEB-95FA-737A615F5B89}"/>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35644364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ergetic">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3" name="Picture 2">
            <a:extLst>
              <a:ext uri="{FF2B5EF4-FFF2-40B4-BE49-F238E27FC236}">
                <a16:creationId xmlns:a16="http://schemas.microsoft.com/office/drawing/2014/main" id="{012F6E26-E0C5-8BF7-3F23-B7FC566A12B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841573" y="188969"/>
            <a:ext cx="10692406" cy="6480061"/>
          </a:xfrm>
          <a:prstGeom prst="rect">
            <a:avLst/>
          </a:prstGeom>
        </p:spPr>
      </p:pic>
      <p:pic>
        <p:nvPicPr>
          <p:cNvPr id="6" name="Picture 5">
            <a:extLst>
              <a:ext uri="{FF2B5EF4-FFF2-40B4-BE49-F238E27FC236}">
                <a16:creationId xmlns:a16="http://schemas.microsoft.com/office/drawing/2014/main" id="{925FDFF9-F037-005D-F6BB-1FF0BC02356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777652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PT Tower">
    <p:bg>
      <p:bgPr>
        <a:solidFill>
          <a:schemeClr val="accent3"/>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AACDAF-E2A3-1173-91E9-EFAF212AC9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449111" y="0"/>
            <a:ext cx="8742889" cy="6855310"/>
          </a:xfrm>
          <a:prstGeom prst="rect">
            <a:avLst/>
          </a:prstGeom>
        </p:spPr>
      </p:pic>
      <p:sp>
        <p:nvSpPr>
          <p:cNvPr id="6" name="Rectangle 5">
            <a:extLst>
              <a:ext uri="{FF2B5EF4-FFF2-40B4-BE49-F238E27FC236}">
                <a16:creationId xmlns:a16="http://schemas.microsoft.com/office/drawing/2014/main" id="{268953FE-FBC2-0F8B-F9D2-C6760822A09D}"/>
              </a:ext>
            </a:extLst>
          </p:cNvPr>
          <p:cNvSpPr/>
          <p:nvPr userDrawn="1"/>
        </p:nvSpPr>
        <p:spPr>
          <a:xfrm>
            <a:off x="0" y="0"/>
            <a:ext cx="8375904" cy="6857997"/>
          </a:xfrm>
          <a:prstGeom prst="rect">
            <a:avLst/>
          </a:prstGeom>
          <a:gradFill>
            <a:gsLst>
              <a:gs pos="49000">
                <a:schemeClr val="accent5"/>
              </a:gs>
              <a:gs pos="86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7" name="Picture 6">
            <a:extLst>
              <a:ext uri="{FF2B5EF4-FFF2-40B4-BE49-F238E27FC236}">
                <a16:creationId xmlns:a16="http://schemas.microsoft.com/office/drawing/2014/main" id="{445D7ECD-2FD5-DCE5-555F-CBC39CE0D66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41964105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Town">
    <p:bg>
      <p:bgPr>
        <a:solidFill>
          <a:schemeClr val="accent3"/>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3AA1A6-FB4A-4410-EF4C-631AC3AE0F37}"/>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233A10E-2BD2-8736-E258-658C21E63654}"/>
              </a:ext>
            </a:extLst>
          </p:cNvPr>
          <p:cNvSpPr/>
          <p:nvPr userDrawn="1"/>
        </p:nvSpPr>
        <p:spPr>
          <a:xfrm>
            <a:off x="-19373" y="-37724"/>
            <a:ext cx="12211374" cy="6913258"/>
          </a:xfrm>
          <a:prstGeom prst="rect">
            <a:avLst/>
          </a:prstGeom>
          <a:gradFill flip="none" rotWithShape="1">
            <a:gsLst>
              <a:gs pos="0">
                <a:schemeClr val="tx2">
                  <a:lumMod val="50000"/>
                  <a:alpha val="75000"/>
                </a:schemeClr>
              </a:gs>
              <a:gs pos="47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4" name="Picture 3">
            <a:extLst>
              <a:ext uri="{FF2B5EF4-FFF2-40B4-BE49-F238E27FC236}">
                <a16:creationId xmlns:a16="http://schemas.microsoft.com/office/drawing/2014/main" id="{51DA7AAA-9229-E9A4-1D06-E6FA60D2AC7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28326126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ola Park">
    <p:bg>
      <p:bgPr>
        <a:solidFill>
          <a:schemeClr val="accent3"/>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3AA1A6-FB4A-4410-EF4C-631AC3AE0F37}"/>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a:ext>
            </a:extLst>
          </a:blip>
          <a:srcRect/>
          <a:stretch/>
        </p:blipFill>
        <p:spPr>
          <a:xfrm>
            <a:off x="-19373" y="0"/>
            <a:ext cx="12211374" cy="6858000"/>
          </a:xfrm>
          <a:prstGeom prst="rect">
            <a:avLst/>
          </a:prstGeom>
        </p:spPr>
      </p:pic>
      <p:sp>
        <p:nvSpPr>
          <p:cNvPr id="3" name="Rectangle 2">
            <a:extLst>
              <a:ext uri="{FF2B5EF4-FFF2-40B4-BE49-F238E27FC236}">
                <a16:creationId xmlns:a16="http://schemas.microsoft.com/office/drawing/2014/main" id="{B9D81CFE-9346-2169-1D48-12F9A1FCA4C7}"/>
              </a:ext>
            </a:extLst>
          </p:cNvPr>
          <p:cNvSpPr/>
          <p:nvPr userDrawn="1"/>
        </p:nvSpPr>
        <p:spPr>
          <a:xfrm>
            <a:off x="-19373" y="-37724"/>
            <a:ext cx="12211374" cy="6913258"/>
          </a:xfrm>
          <a:prstGeom prst="rect">
            <a:avLst/>
          </a:prstGeom>
          <a:gradFill flip="none" rotWithShape="1">
            <a:gsLst>
              <a:gs pos="6000">
                <a:schemeClr val="tx2">
                  <a:lumMod val="50000"/>
                  <a:alpha val="80000"/>
                </a:schemeClr>
              </a:gs>
              <a:gs pos="47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7" name="Picture 6">
            <a:extLst>
              <a:ext uri="{FF2B5EF4-FFF2-40B4-BE49-F238E27FC236}">
                <a16:creationId xmlns:a16="http://schemas.microsoft.com/office/drawing/2014/main" id="{8822BE6D-210F-DC21-9C41-37CEA0A5909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10776698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etnam">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59DB478-9625-EF03-E098-DC5A93A3D78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349" y="0"/>
            <a:ext cx="12205023" cy="6872483"/>
          </a:xfrm>
          <a:prstGeom prst="rect">
            <a:avLst/>
          </a:prstGeom>
        </p:spPr>
      </p:pic>
      <p:sp>
        <p:nvSpPr>
          <p:cNvPr id="6" name="Rectangle 5">
            <a:extLst>
              <a:ext uri="{FF2B5EF4-FFF2-40B4-BE49-F238E27FC236}">
                <a16:creationId xmlns:a16="http://schemas.microsoft.com/office/drawing/2014/main" id="{16F1D8D0-18A5-1A98-0BEF-98F2FC142D50}"/>
              </a:ext>
            </a:extLst>
          </p:cNvPr>
          <p:cNvSpPr/>
          <p:nvPr userDrawn="1"/>
        </p:nvSpPr>
        <p:spPr>
          <a:xfrm>
            <a:off x="-19373" y="-37724"/>
            <a:ext cx="12211374" cy="6913258"/>
          </a:xfrm>
          <a:prstGeom prst="rect">
            <a:avLst/>
          </a:prstGeom>
          <a:gradFill flip="none" rotWithShape="1">
            <a:gsLst>
              <a:gs pos="0">
                <a:schemeClr val="tx2">
                  <a:lumMod val="50000"/>
                  <a:alpha val="70000"/>
                </a:schemeClr>
              </a:gs>
              <a:gs pos="47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7" name="Rectangle 6" hidden="1">
            <a:extLst>
              <a:ext uri="{FF2B5EF4-FFF2-40B4-BE49-F238E27FC236}">
                <a16:creationId xmlns:a16="http://schemas.microsoft.com/office/drawing/2014/main" id="{C4A93C1B-796A-47C0-0D7F-3CB661194CD4}"/>
              </a:ext>
            </a:extLst>
          </p:cNvPr>
          <p:cNvSpPr/>
          <p:nvPr userDrawn="1"/>
        </p:nvSpPr>
        <p:spPr>
          <a:xfrm>
            <a:off x="0" y="-23446"/>
            <a:ext cx="12192000" cy="6913258"/>
          </a:xfrm>
          <a:prstGeom prst="rect">
            <a:avLst/>
          </a:prstGeom>
          <a:gradFill>
            <a:gsLst>
              <a:gs pos="0">
                <a:schemeClr val="tx1">
                  <a:alpha val="87626"/>
                </a:schemeClr>
              </a:gs>
              <a:gs pos="33000">
                <a:schemeClr val="tx1">
                  <a:alpha val="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srgbClr val="FFFFFF"/>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EA4C3F50-C0DB-FE2B-F276-8B3051D57864}"/>
              </a:ext>
            </a:extLst>
          </p:cNvPr>
          <p:cNvSpPr>
            <a:spLocks noGrp="1"/>
          </p:cNvSpPr>
          <p:nvPr>
            <p:ph type="title" hasCustomPrompt="1"/>
          </p:nvPr>
        </p:nvSpPr>
        <p:spPr>
          <a:xfrm>
            <a:off x="696531" y="2062457"/>
            <a:ext cx="4828504" cy="2733085"/>
          </a:xfrm>
        </p:spPr>
        <p:txBody>
          <a:bodyPr>
            <a:normAutofit/>
          </a:bodyPr>
          <a:lstStyle>
            <a:lvl1pPr algn="l">
              <a:defRPr sz="6000">
                <a:solidFill>
                  <a:schemeClr val="bg1"/>
                </a:solidFill>
                <a:latin typeface="+mj-lt"/>
              </a:defRPr>
            </a:lvl1pPr>
          </a:lstStyle>
          <a:p>
            <a:r>
              <a:rPr lang="en-US" dirty="0"/>
              <a:t>Insert Text Here</a:t>
            </a:r>
            <a:endParaRPr lang="en-VN" dirty="0"/>
          </a:p>
        </p:txBody>
      </p:sp>
      <p:pic>
        <p:nvPicPr>
          <p:cNvPr id="4" name="Picture 3">
            <a:extLst>
              <a:ext uri="{FF2B5EF4-FFF2-40B4-BE49-F238E27FC236}">
                <a16:creationId xmlns:a16="http://schemas.microsoft.com/office/drawing/2014/main" id="{2E7676A5-4220-DEFC-7C59-C7F83DC6AAA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30607900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0A23207F-7F2B-6847-B1E2-6F312566FA50}"/>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92863A1F-56A7-4D4F-B1F1-56A6D63FE859}"/>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35EFEFDF-1FED-D24B-89C1-F137C46A7294}"/>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E58113C5-FBC8-2C4C-9C32-170C7AF3F218}"/>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2DD20727-BEC2-CA46-B768-7270590A7D3A}"/>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1D33F4F9-294B-9741-AEBE-A56B07736D0D}"/>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2">
            <a:extLst>
              <a:ext uri="{FF2B5EF4-FFF2-40B4-BE49-F238E27FC236}">
                <a16:creationId xmlns:a16="http://schemas.microsoft.com/office/drawing/2014/main" id="{CF7DA214-0924-C644-B46E-C091356CB1E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Software – Level of Confidentiality </a:t>
            </a:r>
            <a:endParaRPr lang="x-none" sz="1050" dirty="0">
              <a:solidFill>
                <a:schemeClr val="accent6">
                  <a:lumMod val="60000"/>
                  <a:lumOff val="40000"/>
                </a:schemeClr>
              </a:solidFill>
            </a:endParaRPr>
          </a:p>
        </p:txBody>
      </p:sp>
      <p:sp>
        <p:nvSpPr>
          <p:cNvPr id="16" name="Rounded Rectangle 15">
            <a:extLst>
              <a:ext uri="{FF2B5EF4-FFF2-40B4-BE49-F238E27FC236}">
                <a16:creationId xmlns:a16="http://schemas.microsoft.com/office/drawing/2014/main" id="{01D17853-9707-8E4D-B4BC-8AEEE936309A}"/>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3">
            <a:extLst>
              <a:ext uri="{FF2B5EF4-FFF2-40B4-BE49-F238E27FC236}">
                <a16:creationId xmlns:a16="http://schemas.microsoft.com/office/drawing/2014/main" id="{F97209DC-0D9B-4A94-D2E9-08D33B8ED99F}"/>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Tree>
    <p:extLst>
      <p:ext uri="{BB962C8B-B14F-4D97-AF65-F5344CB8AC3E}">
        <p14:creationId xmlns:p14="http://schemas.microsoft.com/office/powerpoint/2010/main" val="26076001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Blank">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29EB11F-D043-7441-AA75-519D965E191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67" y="0"/>
            <a:ext cx="12187066" cy="6858000"/>
          </a:xfrm>
          <a:prstGeom prst="rect">
            <a:avLst/>
          </a:prstGeom>
        </p:spPr>
      </p:pic>
      <p:sp>
        <p:nvSpPr>
          <p:cNvPr id="2" name="Rounded Rectangle 1">
            <a:extLst>
              <a:ext uri="{FF2B5EF4-FFF2-40B4-BE49-F238E27FC236}">
                <a16:creationId xmlns:a16="http://schemas.microsoft.com/office/drawing/2014/main" id="{863B9A03-E856-134D-8A06-24CFAC6C851F}"/>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A1CD68F0-B45C-5941-AA2B-577A84F07969}"/>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1FABAFDF-0A8B-6944-8936-304BE90EA2CB}"/>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23797118-B6B6-1F4E-BEDC-5AA4E1DA6790}"/>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043ADEE7-0AA6-0944-A43F-34C0D4923E1E}"/>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87FD1791-6CF5-4542-A218-017F64FBA02C}"/>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3">
            <a:extLst>
              <a:ext uri="{FF2B5EF4-FFF2-40B4-BE49-F238E27FC236}">
                <a16:creationId xmlns:a16="http://schemas.microsoft.com/office/drawing/2014/main" id="{6559F2F4-37E4-7A45-8ECB-451B5E4152D9}"/>
              </a:ext>
            </a:extLst>
          </p:cNvPr>
          <p:cNvSpPr txBox="1">
            <a:spLocks/>
          </p:cNvSpPr>
          <p:nvPr userDrawn="1"/>
        </p:nvSpPr>
        <p:spPr>
          <a:xfrm>
            <a:off x="11311875" y="6415503"/>
            <a:ext cx="596198" cy="251969"/>
          </a:xfrm>
          <a:prstGeom prst="rect">
            <a:avLst/>
          </a:prstGeom>
        </p:spPr>
        <p:txBody>
          <a:bodyP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012F146-47F9-A646-B182-8CC39B8AD32B}" type="slidenum">
              <a:rPr lang="x-none" smtClean="0"/>
              <a:pPr/>
              <a:t>‹#›</a:t>
            </a:fld>
            <a:endParaRPr lang="x-none"/>
          </a:p>
        </p:txBody>
      </p:sp>
      <p:sp>
        <p:nvSpPr>
          <p:cNvPr id="10" name="Rounded Rectangle 9">
            <a:extLst>
              <a:ext uri="{FF2B5EF4-FFF2-40B4-BE49-F238E27FC236}">
                <a16:creationId xmlns:a16="http://schemas.microsoft.com/office/drawing/2014/main" id="{14493B48-3DA7-E947-AEEC-81EB55D64B80}"/>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4BF62847-3F68-D8C7-7D6D-934B32B6154F}"/>
              </a:ext>
            </a:extLst>
          </p:cNvPr>
          <p:cNvSpPr>
            <a:spLocks noGrp="1"/>
          </p:cNvSpPr>
          <p:nvPr>
            <p:ph type="title" hasCustomPrompt="1"/>
          </p:nvPr>
        </p:nvSpPr>
        <p:spPr>
          <a:xfrm>
            <a:off x="652402" y="1578794"/>
            <a:ext cx="7010039" cy="1838325"/>
          </a:xfrm>
        </p:spPr>
        <p:txBody>
          <a:bodyPr anchor="t">
            <a:noAutofit/>
          </a:bodyPr>
          <a:lstStyle>
            <a:lvl1pPr algn="l">
              <a:defRPr sz="6600">
                <a:solidFill>
                  <a:schemeClr val="accent1"/>
                </a:solidFill>
              </a:defRPr>
            </a:lvl1pPr>
          </a:lstStyle>
          <a:p>
            <a:r>
              <a:rPr lang="en-US" dirty="0"/>
              <a:t>PRESENTATION TITLE</a:t>
            </a:r>
          </a:p>
        </p:txBody>
      </p:sp>
      <p:sp>
        <p:nvSpPr>
          <p:cNvPr id="13" name="Text Placeholder 8">
            <a:extLst>
              <a:ext uri="{FF2B5EF4-FFF2-40B4-BE49-F238E27FC236}">
                <a16:creationId xmlns:a16="http://schemas.microsoft.com/office/drawing/2014/main" id="{92AF80D9-1819-D5F9-F258-B51813B2605F}"/>
              </a:ext>
            </a:extLst>
          </p:cNvPr>
          <p:cNvSpPr>
            <a:spLocks noGrp="1"/>
          </p:cNvSpPr>
          <p:nvPr>
            <p:ph type="body" sz="quarter" idx="11" hasCustomPrompt="1"/>
          </p:nvPr>
        </p:nvSpPr>
        <p:spPr>
          <a:xfrm>
            <a:off x="673100" y="3440881"/>
            <a:ext cx="4470400" cy="512763"/>
          </a:xfrm>
          <a:prstGeom prst="rect">
            <a:avLst/>
          </a:prstGeom>
        </p:spPr>
        <p:txBody>
          <a:bodyPr/>
          <a:lstStyle>
            <a:lvl1pPr marL="0" indent="0">
              <a:buNone/>
              <a:defRPr b="1">
                <a:solidFill>
                  <a:schemeClr val="accent5"/>
                </a:solidFill>
              </a:defRPr>
            </a:lvl1pPr>
          </a:lstStyle>
          <a:p>
            <a:pPr lvl="0"/>
            <a:r>
              <a:rPr lang="en-US" dirty="0"/>
              <a:t>Presentation Subtitle</a:t>
            </a:r>
          </a:p>
        </p:txBody>
      </p:sp>
      <p:sp>
        <p:nvSpPr>
          <p:cNvPr id="14" name="Text Placeholder 15">
            <a:extLst>
              <a:ext uri="{FF2B5EF4-FFF2-40B4-BE49-F238E27FC236}">
                <a16:creationId xmlns:a16="http://schemas.microsoft.com/office/drawing/2014/main" id="{EC061FF8-C1D6-8326-22E5-425F09A8B67F}"/>
              </a:ext>
            </a:extLst>
          </p:cNvPr>
          <p:cNvSpPr>
            <a:spLocks noGrp="1"/>
          </p:cNvSpPr>
          <p:nvPr>
            <p:ph type="body" sz="quarter" idx="13" hasCustomPrompt="1"/>
          </p:nvPr>
        </p:nvSpPr>
        <p:spPr>
          <a:xfrm>
            <a:off x="827314" y="5993176"/>
            <a:ext cx="1819050" cy="407624"/>
          </a:xfrm>
          <a:custGeom>
            <a:avLst/>
            <a:gdLst>
              <a:gd name="connsiteX0" fmla="*/ 97317 w 1973263"/>
              <a:gd name="connsiteY0" fmla="*/ 0 h 407624"/>
              <a:gd name="connsiteX1" fmla="*/ 1890156 w 1973263"/>
              <a:gd name="connsiteY1" fmla="*/ 0 h 407624"/>
              <a:gd name="connsiteX2" fmla="*/ 1958970 w 1973263"/>
              <a:gd name="connsiteY2" fmla="*/ 28504 h 407624"/>
              <a:gd name="connsiteX3" fmla="*/ 1973263 w 1973263"/>
              <a:gd name="connsiteY3" fmla="*/ 49704 h 407624"/>
              <a:gd name="connsiteX4" fmla="*/ 1973263 w 1973263"/>
              <a:gd name="connsiteY4" fmla="*/ 368938 h 407624"/>
              <a:gd name="connsiteX5" fmla="*/ 1958970 w 1973263"/>
              <a:gd name="connsiteY5" fmla="*/ 390138 h 407624"/>
              <a:gd name="connsiteX6" fmla="*/ 1933034 w 1973263"/>
              <a:gd name="connsiteY6" fmla="*/ 407624 h 407624"/>
              <a:gd name="connsiteX7" fmla="*/ 54439 w 1973263"/>
              <a:gd name="connsiteY7" fmla="*/ 407624 h 407624"/>
              <a:gd name="connsiteX8" fmla="*/ 28503 w 1973263"/>
              <a:gd name="connsiteY8" fmla="*/ 390138 h 407624"/>
              <a:gd name="connsiteX9" fmla="*/ 0 w 1973263"/>
              <a:gd name="connsiteY9" fmla="*/ 321324 h 407624"/>
              <a:gd name="connsiteX10" fmla="*/ 0 w 1973263"/>
              <a:gd name="connsiteY10" fmla="*/ 97317 h 407624"/>
              <a:gd name="connsiteX11" fmla="*/ 97317 w 1973263"/>
              <a:gd name="connsiteY11" fmla="*/ 0 h 40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3263" h="407624">
                <a:moveTo>
                  <a:pt x="97317" y="0"/>
                </a:moveTo>
                <a:lnTo>
                  <a:pt x="1890156" y="0"/>
                </a:lnTo>
                <a:cubicBezTo>
                  <a:pt x="1917030" y="0"/>
                  <a:pt x="1941359" y="10893"/>
                  <a:pt x="1958970" y="28504"/>
                </a:cubicBezTo>
                <a:lnTo>
                  <a:pt x="1973263" y="49704"/>
                </a:lnTo>
                <a:lnTo>
                  <a:pt x="1973263" y="368938"/>
                </a:lnTo>
                <a:lnTo>
                  <a:pt x="1958970" y="390138"/>
                </a:lnTo>
                <a:lnTo>
                  <a:pt x="1933034" y="407624"/>
                </a:lnTo>
                <a:lnTo>
                  <a:pt x="54439" y="407624"/>
                </a:lnTo>
                <a:lnTo>
                  <a:pt x="28503" y="390138"/>
                </a:lnTo>
                <a:cubicBezTo>
                  <a:pt x="10893" y="372527"/>
                  <a:pt x="0" y="348198"/>
                  <a:pt x="0" y="321324"/>
                </a:cubicBezTo>
                <a:lnTo>
                  <a:pt x="0" y="97317"/>
                </a:lnTo>
                <a:cubicBezTo>
                  <a:pt x="0" y="43570"/>
                  <a:pt x="43570" y="0"/>
                  <a:pt x="97317" y="0"/>
                </a:cubicBezTo>
                <a:close/>
              </a:path>
            </a:pathLst>
          </a:custGeom>
          <a:solidFill>
            <a:schemeClr val="accent1">
              <a:alpha val="20000"/>
            </a:schemeClr>
          </a:solidFill>
          <a:ln>
            <a:solidFill>
              <a:schemeClr val="accent1"/>
            </a:solidFill>
          </a:ln>
        </p:spPr>
        <p:txBody>
          <a:bodyPr wrap="square" anchor="ctr">
            <a:noAutofit/>
          </a:bodyPr>
          <a:lstStyle>
            <a:lvl1pPr marL="0" indent="0" algn="ctr">
              <a:buNone/>
              <a:defRPr sz="1200">
                <a:solidFill>
                  <a:schemeClr val="tx2"/>
                </a:solidFill>
              </a:defRPr>
            </a:lvl1pPr>
          </a:lstStyle>
          <a:p>
            <a:pPr lvl="0"/>
            <a:r>
              <a:rPr lang="en-US" dirty="0"/>
              <a:t>Location &amp; Date</a:t>
            </a:r>
            <a:endParaRPr lang="en-VN" dirty="0"/>
          </a:p>
        </p:txBody>
      </p:sp>
      <p:pic>
        <p:nvPicPr>
          <p:cNvPr id="15" name="Picture 14">
            <a:extLst>
              <a:ext uri="{FF2B5EF4-FFF2-40B4-BE49-F238E27FC236}">
                <a16:creationId xmlns:a16="http://schemas.microsoft.com/office/drawing/2014/main" id="{F98E32C8-05A6-55EE-F7C0-609DF9A8650F}"/>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673100" y="491728"/>
            <a:ext cx="1123976" cy="729876"/>
          </a:xfrm>
          <a:prstGeom prst="rect">
            <a:avLst/>
          </a:prstGeom>
        </p:spPr>
      </p:pic>
    </p:spTree>
    <p:extLst>
      <p:ext uri="{BB962C8B-B14F-4D97-AF65-F5344CB8AC3E}">
        <p14:creationId xmlns:p14="http://schemas.microsoft.com/office/powerpoint/2010/main" val="14523497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fault_Light">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C287859-6D38-44E7-B72E-CF239EF7F8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4" name="Title 3">
            <a:extLst>
              <a:ext uri="{FF2B5EF4-FFF2-40B4-BE49-F238E27FC236}">
                <a16:creationId xmlns:a16="http://schemas.microsoft.com/office/drawing/2014/main" id="{12958987-FE12-6A45-AB06-D3F0A4B0BDFB}"/>
              </a:ext>
            </a:extLst>
          </p:cNvPr>
          <p:cNvSpPr>
            <a:spLocks noGrp="1"/>
          </p:cNvSpPr>
          <p:nvPr>
            <p:ph type="title" hasCustomPrompt="1"/>
          </p:nvPr>
        </p:nvSpPr>
        <p:spPr>
          <a:xfrm>
            <a:off x="525780" y="190527"/>
            <a:ext cx="10515600" cy="711081"/>
          </a:xfrm>
        </p:spPr>
        <p:txBody>
          <a:bodyPr>
            <a:normAutofit/>
          </a:bodyPr>
          <a:lstStyle>
            <a:lvl1pPr algn="l">
              <a:defRPr sz="2800">
                <a:solidFill>
                  <a:srgbClr val="19226D"/>
                </a:solidFill>
                <a:latin typeface="BR Omega VN" pitchFamily="2" charset="77"/>
              </a:defRPr>
            </a:lvl1pPr>
          </a:lstStyle>
          <a:p>
            <a:r>
              <a:rPr lang="en-US" dirty="0"/>
              <a:t>CLICK TO EDIT MASTER TITLE STYLE</a:t>
            </a:r>
            <a:endParaRPr lang="en-VN" dirty="0"/>
          </a:p>
        </p:txBody>
      </p:sp>
      <p:sp>
        <p:nvSpPr>
          <p:cNvPr id="6" name="Rounded Rectangle 5">
            <a:extLst>
              <a:ext uri="{FF2B5EF4-FFF2-40B4-BE49-F238E27FC236}">
                <a16:creationId xmlns:a16="http://schemas.microsoft.com/office/drawing/2014/main" id="{067324A7-459A-EC4A-96C9-632E9AB197B2}"/>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588ECB69-26E2-0242-8339-71783BE7D842}"/>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09BDF857-1D12-854A-9A20-B19E33C36FE5}"/>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7F6517F5-CBA0-D641-9E92-7FDFE839EFEB}"/>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81F79581-5D79-4E47-A23D-2897202FF386}"/>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FCA70723-60A1-8B4C-8C3F-FC53EA379972}"/>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A50D04F-B7A3-A543-B2F0-FF35C1B16E1F}"/>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3">
            <a:extLst>
              <a:ext uri="{FF2B5EF4-FFF2-40B4-BE49-F238E27FC236}">
                <a16:creationId xmlns:a16="http://schemas.microsoft.com/office/drawing/2014/main" id="{6EBA16E9-A459-C54A-49EB-12445613AA64}"/>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3" name="Footer Placeholder 2">
            <a:extLst>
              <a:ext uri="{FF2B5EF4-FFF2-40B4-BE49-F238E27FC236}">
                <a16:creationId xmlns:a16="http://schemas.microsoft.com/office/drawing/2014/main" id="{A3D187E9-2869-CA62-731C-DD9F0AA64994}"/>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510612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ight_Cov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29EB11F-D043-7441-AA75-519D965E191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67" y="0"/>
            <a:ext cx="12187066" cy="6858000"/>
          </a:xfrm>
          <a:prstGeom prst="rect">
            <a:avLst/>
          </a:prstGeom>
        </p:spPr>
      </p:pic>
      <p:sp>
        <p:nvSpPr>
          <p:cNvPr id="2" name="Rounded Rectangle 1">
            <a:extLst>
              <a:ext uri="{FF2B5EF4-FFF2-40B4-BE49-F238E27FC236}">
                <a16:creationId xmlns:a16="http://schemas.microsoft.com/office/drawing/2014/main" id="{863B9A03-E856-134D-8A06-24CFAC6C851F}"/>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A1CD68F0-B45C-5941-AA2B-577A84F07969}"/>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1FABAFDF-0A8B-6944-8936-304BE90EA2CB}"/>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23797118-B6B6-1F4E-BEDC-5AA4E1DA6790}"/>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043ADEE7-0AA6-0944-A43F-34C0D4923E1E}"/>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87FD1791-6CF5-4542-A218-017F64FBA02C}"/>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14493B48-3DA7-E947-AEEC-81EB55D64B80}"/>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4BF62847-3F68-D8C7-7D6D-934B32B6154F}"/>
              </a:ext>
            </a:extLst>
          </p:cNvPr>
          <p:cNvSpPr>
            <a:spLocks noGrp="1"/>
          </p:cNvSpPr>
          <p:nvPr>
            <p:ph type="title" hasCustomPrompt="1"/>
          </p:nvPr>
        </p:nvSpPr>
        <p:spPr>
          <a:xfrm>
            <a:off x="652402" y="1578794"/>
            <a:ext cx="7010039" cy="1838325"/>
          </a:xfrm>
        </p:spPr>
        <p:txBody>
          <a:bodyPr anchor="t">
            <a:noAutofit/>
          </a:bodyPr>
          <a:lstStyle>
            <a:lvl1pPr algn="l">
              <a:defRPr sz="6600">
                <a:solidFill>
                  <a:schemeClr val="accent1"/>
                </a:solidFill>
                <a:latin typeface="+mj-lt"/>
              </a:defRPr>
            </a:lvl1pPr>
          </a:lstStyle>
          <a:p>
            <a:r>
              <a:rPr lang="en-US" dirty="0"/>
              <a:t>PRESENTATION TITLE</a:t>
            </a:r>
          </a:p>
        </p:txBody>
      </p:sp>
      <p:sp>
        <p:nvSpPr>
          <p:cNvPr id="13" name="Text Placeholder 8">
            <a:extLst>
              <a:ext uri="{FF2B5EF4-FFF2-40B4-BE49-F238E27FC236}">
                <a16:creationId xmlns:a16="http://schemas.microsoft.com/office/drawing/2014/main" id="{92AF80D9-1819-D5F9-F258-B51813B2605F}"/>
              </a:ext>
            </a:extLst>
          </p:cNvPr>
          <p:cNvSpPr>
            <a:spLocks noGrp="1"/>
          </p:cNvSpPr>
          <p:nvPr>
            <p:ph type="body" sz="quarter" idx="11" hasCustomPrompt="1"/>
          </p:nvPr>
        </p:nvSpPr>
        <p:spPr>
          <a:xfrm>
            <a:off x="673100" y="3440881"/>
            <a:ext cx="4470400" cy="512763"/>
          </a:xfrm>
          <a:prstGeom prst="rect">
            <a:avLst/>
          </a:prstGeom>
        </p:spPr>
        <p:txBody>
          <a:bodyPr/>
          <a:lstStyle>
            <a:lvl1pPr marL="0" indent="0">
              <a:buNone/>
              <a:defRPr b="1">
                <a:solidFill>
                  <a:schemeClr val="accent5"/>
                </a:solidFill>
                <a:latin typeface="+mj-lt"/>
              </a:defRPr>
            </a:lvl1pPr>
          </a:lstStyle>
          <a:p>
            <a:pPr lvl="0"/>
            <a:r>
              <a:rPr lang="en-US" dirty="0"/>
              <a:t>Presentation Subtitle</a:t>
            </a:r>
          </a:p>
        </p:txBody>
      </p:sp>
      <p:sp>
        <p:nvSpPr>
          <p:cNvPr id="14" name="Text Placeholder 15">
            <a:extLst>
              <a:ext uri="{FF2B5EF4-FFF2-40B4-BE49-F238E27FC236}">
                <a16:creationId xmlns:a16="http://schemas.microsoft.com/office/drawing/2014/main" id="{EC061FF8-C1D6-8326-22E5-425F09A8B67F}"/>
              </a:ext>
            </a:extLst>
          </p:cNvPr>
          <p:cNvSpPr>
            <a:spLocks noGrp="1"/>
          </p:cNvSpPr>
          <p:nvPr>
            <p:ph type="body" sz="quarter" idx="13" hasCustomPrompt="1"/>
          </p:nvPr>
        </p:nvSpPr>
        <p:spPr>
          <a:xfrm>
            <a:off x="827314" y="5993176"/>
            <a:ext cx="1819050" cy="407624"/>
          </a:xfrm>
          <a:custGeom>
            <a:avLst/>
            <a:gdLst>
              <a:gd name="connsiteX0" fmla="*/ 97317 w 1973263"/>
              <a:gd name="connsiteY0" fmla="*/ 0 h 407624"/>
              <a:gd name="connsiteX1" fmla="*/ 1890156 w 1973263"/>
              <a:gd name="connsiteY1" fmla="*/ 0 h 407624"/>
              <a:gd name="connsiteX2" fmla="*/ 1958970 w 1973263"/>
              <a:gd name="connsiteY2" fmla="*/ 28504 h 407624"/>
              <a:gd name="connsiteX3" fmla="*/ 1973263 w 1973263"/>
              <a:gd name="connsiteY3" fmla="*/ 49704 h 407624"/>
              <a:gd name="connsiteX4" fmla="*/ 1973263 w 1973263"/>
              <a:gd name="connsiteY4" fmla="*/ 368938 h 407624"/>
              <a:gd name="connsiteX5" fmla="*/ 1958970 w 1973263"/>
              <a:gd name="connsiteY5" fmla="*/ 390138 h 407624"/>
              <a:gd name="connsiteX6" fmla="*/ 1933034 w 1973263"/>
              <a:gd name="connsiteY6" fmla="*/ 407624 h 407624"/>
              <a:gd name="connsiteX7" fmla="*/ 54439 w 1973263"/>
              <a:gd name="connsiteY7" fmla="*/ 407624 h 407624"/>
              <a:gd name="connsiteX8" fmla="*/ 28503 w 1973263"/>
              <a:gd name="connsiteY8" fmla="*/ 390138 h 407624"/>
              <a:gd name="connsiteX9" fmla="*/ 0 w 1973263"/>
              <a:gd name="connsiteY9" fmla="*/ 321324 h 407624"/>
              <a:gd name="connsiteX10" fmla="*/ 0 w 1973263"/>
              <a:gd name="connsiteY10" fmla="*/ 97317 h 407624"/>
              <a:gd name="connsiteX11" fmla="*/ 97317 w 1973263"/>
              <a:gd name="connsiteY11" fmla="*/ 0 h 40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3263" h="407624">
                <a:moveTo>
                  <a:pt x="97317" y="0"/>
                </a:moveTo>
                <a:lnTo>
                  <a:pt x="1890156" y="0"/>
                </a:lnTo>
                <a:cubicBezTo>
                  <a:pt x="1917030" y="0"/>
                  <a:pt x="1941359" y="10893"/>
                  <a:pt x="1958970" y="28504"/>
                </a:cubicBezTo>
                <a:lnTo>
                  <a:pt x="1973263" y="49704"/>
                </a:lnTo>
                <a:lnTo>
                  <a:pt x="1973263" y="368938"/>
                </a:lnTo>
                <a:lnTo>
                  <a:pt x="1958970" y="390138"/>
                </a:lnTo>
                <a:lnTo>
                  <a:pt x="1933034" y="407624"/>
                </a:lnTo>
                <a:lnTo>
                  <a:pt x="54439" y="407624"/>
                </a:lnTo>
                <a:lnTo>
                  <a:pt x="28503" y="390138"/>
                </a:lnTo>
                <a:cubicBezTo>
                  <a:pt x="10893" y="372527"/>
                  <a:pt x="0" y="348198"/>
                  <a:pt x="0" y="321324"/>
                </a:cubicBezTo>
                <a:lnTo>
                  <a:pt x="0" y="97317"/>
                </a:lnTo>
                <a:cubicBezTo>
                  <a:pt x="0" y="43570"/>
                  <a:pt x="43570" y="0"/>
                  <a:pt x="97317" y="0"/>
                </a:cubicBezTo>
                <a:close/>
              </a:path>
            </a:pathLst>
          </a:custGeom>
          <a:solidFill>
            <a:schemeClr val="accent1">
              <a:alpha val="20000"/>
            </a:schemeClr>
          </a:solidFill>
          <a:ln>
            <a:solidFill>
              <a:schemeClr val="accent1"/>
            </a:solidFill>
          </a:ln>
        </p:spPr>
        <p:txBody>
          <a:bodyPr wrap="square" anchor="ctr">
            <a:noAutofit/>
          </a:bodyPr>
          <a:lstStyle>
            <a:lvl1pPr marL="0" indent="0" algn="ctr">
              <a:buNone/>
              <a:defRPr sz="1200">
                <a:solidFill>
                  <a:schemeClr val="tx2"/>
                </a:solidFill>
              </a:defRPr>
            </a:lvl1pPr>
          </a:lstStyle>
          <a:p>
            <a:pPr lvl="0"/>
            <a:r>
              <a:rPr lang="en-US" dirty="0"/>
              <a:t>Location &amp; Date</a:t>
            </a:r>
            <a:endParaRPr lang="en-VN" dirty="0"/>
          </a:p>
        </p:txBody>
      </p:sp>
      <p:pic>
        <p:nvPicPr>
          <p:cNvPr id="17" name="Picture 16">
            <a:extLst>
              <a:ext uri="{FF2B5EF4-FFF2-40B4-BE49-F238E27FC236}">
                <a16:creationId xmlns:a16="http://schemas.microsoft.com/office/drawing/2014/main" id="{15956F82-DEB6-9D97-A524-02F3AF1D3CD2}"/>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673100" y="491728"/>
            <a:ext cx="1123976" cy="729876"/>
          </a:xfrm>
          <a:prstGeom prst="rect">
            <a:avLst/>
          </a:prstGeom>
        </p:spPr>
      </p:pic>
    </p:spTree>
    <p:extLst>
      <p:ext uri="{BB962C8B-B14F-4D97-AF65-F5344CB8AC3E}">
        <p14:creationId xmlns:p14="http://schemas.microsoft.com/office/powerpoint/2010/main" val="25514955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ight_Table of Contents">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FC50C4-43FC-78DB-60AB-989AD22C708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67" y="0"/>
            <a:ext cx="12187066" cy="6858000"/>
          </a:xfrm>
          <a:prstGeom prst="rect">
            <a:avLst/>
          </a:prstGeom>
        </p:spPr>
      </p:pic>
      <p:sp>
        <p:nvSpPr>
          <p:cNvPr id="3" name="Rectangle 2">
            <a:extLst>
              <a:ext uri="{FF2B5EF4-FFF2-40B4-BE49-F238E27FC236}">
                <a16:creationId xmlns:a16="http://schemas.microsoft.com/office/drawing/2014/main" id="{70408C1F-36D7-4D35-BDE8-B1228F5B2E0E}"/>
              </a:ext>
            </a:extLst>
          </p:cNvPr>
          <p:cNvSpPr/>
          <p:nvPr userDrawn="1"/>
        </p:nvSpPr>
        <p:spPr>
          <a:xfrm>
            <a:off x="0" y="0"/>
            <a:ext cx="5211271" cy="68737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71A51309-ED78-49DD-BE83-5DB1E5DF62D1}"/>
              </a:ext>
            </a:extLst>
          </p:cNvPr>
          <p:cNvSpPr>
            <a:spLocks noGrp="1"/>
          </p:cNvSpPr>
          <p:nvPr>
            <p:ph type="title" hasCustomPrompt="1"/>
          </p:nvPr>
        </p:nvSpPr>
        <p:spPr>
          <a:xfrm>
            <a:off x="594991" y="2435283"/>
            <a:ext cx="3499338" cy="1987435"/>
          </a:xfrm>
        </p:spPr>
        <p:txBody>
          <a:bodyPr>
            <a:normAutofit/>
          </a:bodyPr>
          <a:lstStyle>
            <a:lvl1pPr algn="l">
              <a:defRPr sz="4800">
                <a:solidFill>
                  <a:schemeClr val="accent5"/>
                </a:solidFill>
                <a:latin typeface="+mj-lt"/>
              </a:defRPr>
            </a:lvl1pPr>
          </a:lstStyle>
          <a:p>
            <a:r>
              <a:rPr lang="en-US" dirty="0"/>
              <a:t>Table of Contents</a:t>
            </a:r>
          </a:p>
        </p:txBody>
      </p:sp>
      <p:sp>
        <p:nvSpPr>
          <p:cNvPr id="27" name="Oval 26">
            <a:extLst>
              <a:ext uri="{FF2B5EF4-FFF2-40B4-BE49-F238E27FC236}">
                <a16:creationId xmlns:a16="http://schemas.microsoft.com/office/drawing/2014/main" id="{B198EE9B-CC71-4291-AC99-CF51EE8F1772}"/>
              </a:ext>
            </a:extLst>
          </p:cNvPr>
          <p:cNvSpPr>
            <a:spLocks noChangeAspect="1"/>
          </p:cNvSpPr>
          <p:nvPr/>
        </p:nvSpPr>
        <p:spPr>
          <a:xfrm flipH="1">
            <a:off x="4799761" y="1149171"/>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36" name="Text Placeholder 35">
            <a:extLst>
              <a:ext uri="{FF2B5EF4-FFF2-40B4-BE49-F238E27FC236}">
                <a16:creationId xmlns:a16="http://schemas.microsoft.com/office/drawing/2014/main" id="{8ACF95C0-917D-4D11-A75C-5B8FEAC50637}"/>
              </a:ext>
            </a:extLst>
          </p:cNvPr>
          <p:cNvSpPr>
            <a:spLocks noGrp="1"/>
          </p:cNvSpPr>
          <p:nvPr>
            <p:ph type="body" sz="quarter" idx="10" hasCustomPrompt="1"/>
          </p:nvPr>
        </p:nvSpPr>
        <p:spPr>
          <a:xfrm>
            <a:off x="4773370" y="1116158"/>
            <a:ext cx="715963" cy="750888"/>
          </a:xfrm>
          <a:prstGeom prst="rect">
            <a:avLst/>
          </a:prstGeom>
        </p:spPr>
        <p:txBody>
          <a:bodyPr anchor="ctr"/>
          <a:lstStyle>
            <a:lvl1pPr marL="0" indent="0" algn="ctr">
              <a:buNone/>
              <a:defRPr b="1">
                <a:solidFill>
                  <a:schemeClr val="bg1"/>
                </a:solidFill>
              </a:defRPr>
            </a:lvl1pPr>
          </a:lstStyle>
          <a:p>
            <a:pPr lvl="0"/>
            <a:r>
              <a:rPr lang="en-US" dirty="0"/>
              <a:t>1</a:t>
            </a:r>
          </a:p>
        </p:txBody>
      </p:sp>
      <p:sp>
        <p:nvSpPr>
          <p:cNvPr id="38" name="Text Placeholder 37">
            <a:extLst>
              <a:ext uri="{FF2B5EF4-FFF2-40B4-BE49-F238E27FC236}">
                <a16:creationId xmlns:a16="http://schemas.microsoft.com/office/drawing/2014/main" id="{5F3AD085-35DA-4126-8032-837EC5B226AB}"/>
              </a:ext>
            </a:extLst>
          </p:cNvPr>
          <p:cNvSpPr>
            <a:spLocks noGrp="1"/>
          </p:cNvSpPr>
          <p:nvPr>
            <p:ph type="body" sz="quarter" idx="11" hasCustomPrompt="1"/>
          </p:nvPr>
        </p:nvSpPr>
        <p:spPr>
          <a:xfrm>
            <a:off x="5721985" y="1282211"/>
            <a:ext cx="4641850" cy="418782"/>
          </a:xfrm>
          <a:prstGeom prst="rect">
            <a:avLst/>
          </a:prstGeom>
        </p:spPr>
        <p:txBody>
          <a:bodyPr anchor="ctr"/>
          <a:lstStyle>
            <a:lvl1pPr marL="0" indent="0">
              <a:buNone/>
              <a:defRPr sz="2400" b="1">
                <a:solidFill>
                  <a:schemeClr val="accent5"/>
                </a:solidFill>
              </a:defRPr>
            </a:lvl1pPr>
          </a:lstStyle>
          <a:p>
            <a:pPr lvl="0"/>
            <a:r>
              <a:rPr lang="en-US" dirty="0"/>
              <a:t>Insert Text Here</a:t>
            </a:r>
          </a:p>
        </p:txBody>
      </p:sp>
      <p:sp>
        <p:nvSpPr>
          <p:cNvPr id="39" name="Oval 38">
            <a:extLst>
              <a:ext uri="{FF2B5EF4-FFF2-40B4-BE49-F238E27FC236}">
                <a16:creationId xmlns:a16="http://schemas.microsoft.com/office/drawing/2014/main" id="{A8FF950F-79F6-4CDD-9330-D3BA307DC11D}"/>
              </a:ext>
            </a:extLst>
          </p:cNvPr>
          <p:cNvSpPr>
            <a:spLocks noChangeAspect="1"/>
          </p:cNvSpPr>
          <p:nvPr userDrawn="1"/>
        </p:nvSpPr>
        <p:spPr>
          <a:xfrm flipH="1">
            <a:off x="4799761" y="2433333"/>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0" name="Text Placeholder 35">
            <a:extLst>
              <a:ext uri="{FF2B5EF4-FFF2-40B4-BE49-F238E27FC236}">
                <a16:creationId xmlns:a16="http://schemas.microsoft.com/office/drawing/2014/main" id="{F40E2537-234C-4137-8112-241AD7B56DE2}"/>
              </a:ext>
            </a:extLst>
          </p:cNvPr>
          <p:cNvSpPr>
            <a:spLocks noGrp="1"/>
          </p:cNvSpPr>
          <p:nvPr>
            <p:ph type="body" sz="quarter" idx="12" hasCustomPrompt="1"/>
          </p:nvPr>
        </p:nvSpPr>
        <p:spPr>
          <a:xfrm>
            <a:off x="4773370" y="2400320"/>
            <a:ext cx="715963" cy="750888"/>
          </a:xfrm>
          <a:prstGeom prst="rect">
            <a:avLst/>
          </a:prstGeom>
        </p:spPr>
        <p:txBody>
          <a:bodyPr anchor="ctr"/>
          <a:lstStyle>
            <a:lvl1pPr marL="0" indent="0" algn="ctr">
              <a:buNone/>
              <a:defRPr b="1">
                <a:solidFill>
                  <a:schemeClr val="bg1"/>
                </a:solidFill>
              </a:defRPr>
            </a:lvl1pPr>
          </a:lstStyle>
          <a:p>
            <a:pPr lvl="0"/>
            <a:r>
              <a:rPr lang="en-US" dirty="0"/>
              <a:t>2</a:t>
            </a:r>
          </a:p>
        </p:txBody>
      </p:sp>
      <p:sp>
        <p:nvSpPr>
          <p:cNvPr id="41" name="Text Placeholder 37">
            <a:extLst>
              <a:ext uri="{FF2B5EF4-FFF2-40B4-BE49-F238E27FC236}">
                <a16:creationId xmlns:a16="http://schemas.microsoft.com/office/drawing/2014/main" id="{09A29FCB-F5DB-4E0E-950F-1B54031C30A7}"/>
              </a:ext>
            </a:extLst>
          </p:cNvPr>
          <p:cNvSpPr>
            <a:spLocks noGrp="1"/>
          </p:cNvSpPr>
          <p:nvPr>
            <p:ph type="body" sz="quarter" idx="13" hasCustomPrompt="1"/>
          </p:nvPr>
        </p:nvSpPr>
        <p:spPr>
          <a:xfrm>
            <a:off x="5721985" y="2566373"/>
            <a:ext cx="4641850" cy="418782"/>
          </a:xfrm>
          <a:prstGeom prst="rect">
            <a:avLst/>
          </a:prstGeom>
        </p:spPr>
        <p:txBody>
          <a:bodyPr anchor="ctr"/>
          <a:lstStyle>
            <a:lvl1pPr marL="0" indent="0">
              <a:buNone/>
              <a:defRPr sz="2400" b="1">
                <a:solidFill>
                  <a:schemeClr val="accent5"/>
                </a:solidFill>
              </a:defRPr>
            </a:lvl1pPr>
          </a:lstStyle>
          <a:p>
            <a:pPr lvl="0"/>
            <a:r>
              <a:rPr lang="en-US" dirty="0"/>
              <a:t>Insert Text Here</a:t>
            </a:r>
          </a:p>
        </p:txBody>
      </p:sp>
      <p:sp>
        <p:nvSpPr>
          <p:cNvPr id="42" name="Oval 41">
            <a:extLst>
              <a:ext uri="{FF2B5EF4-FFF2-40B4-BE49-F238E27FC236}">
                <a16:creationId xmlns:a16="http://schemas.microsoft.com/office/drawing/2014/main" id="{4508D390-34BE-4FEB-ACDA-798F3A53814C}"/>
              </a:ext>
            </a:extLst>
          </p:cNvPr>
          <p:cNvSpPr>
            <a:spLocks noChangeAspect="1"/>
          </p:cNvSpPr>
          <p:nvPr userDrawn="1"/>
        </p:nvSpPr>
        <p:spPr>
          <a:xfrm flipH="1">
            <a:off x="4799761" y="3717495"/>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3" name="Text Placeholder 35">
            <a:extLst>
              <a:ext uri="{FF2B5EF4-FFF2-40B4-BE49-F238E27FC236}">
                <a16:creationId xmlns:a16="http://schemas.microsoft.com/office/drawing/2014/main" id="{9EEE9285-C26C-4D0A-B628-73895C1A35FF}"/>
              </a:ext>
            </a:extLst>
          </p:cNvPr>
          <p:cNvSpPr>
            <a:spLocks noGrp="1"/>
          </p:cNvSpPr>
          <p:nvPr>
            <p:ph type="body" sz="quarter" idx="14" hasCustomPrompt="1"/>
          </p:nvPr>
        </p:nvSpPr>
        <p:spPr>
          <a:xfrm>
            <a:off x="4773370" y="3684482"/>
            <a:ext cx="715963" cy="750888"/>
          </a:xfrm>
          <a:prstGeom prst="rect">
            <a:avLst/>
          </a:prstGeom>
        </p:spPr>
        <p:txBody>
          <a:bodyPr anchor="ctr"/>
          <a:lstStyle>
            <a:lvl1pPr marL="0" indent="0" algn="ctr">
              <a:buNone/>
              <a:defRPr b="1">
                <a:solidFill>
                  <a:schemeClr val="bg1"/>
                </a:solidFill>
              </a:defRPr>
            </a:lvl1pPr>
          </a:lstStyle>
          <a:p>
            <a:pPr lvl="0"/>
            <a:r>
              <a:rPr lang="en-US" dirty="0"/>
              <a:t>3</a:t>
            </a:r>
          </a:p>
        </p:txBody>
      </p:sp>
      <p:sp>
        <p:nvSpPr>
          <p:cNvPr id="44" name="Text Placeholder 37">
            <a:extLst>
              <a:ext uri="{FF2B5EF4-FFF2-40B4-BE49-F238E27FC236}">
                <a16:creationId xmlns:a16="http://schemas.microsoft.com/office/drawing/2014/main" id="{227B5299-F469-4A87-A470-B9DA0B08B12E}"/>
              </a:ext>
            </a:extLst>
          </p:cNvPr>
          <p:cNvSpPr>
            <a:spLocks noGrp="1"/>
          </p:cNvSpPr>
          <p:nvPr>
            <p:ph type="body" sz="quarter" idx="15" hasCustomPrompt="1"/>
          </p:nvPr>
        </p:nvSpPr>
        <p:spPr>
          <a:xfrm>
            <a:off x="5721985" y="3850535"/>
            <a:ext cx="4641850" cy="418782"/>
          </a:xfrm>
          <a:prstGeom prst="rect">
            <a:avLst/>
          </a:prstGeom>
        </p:spPr>
        <p:txBody>
          <a:bodyPr anchor="ctr"/>
          <a:lstStyle>
            <a:lvl1pPr marL="0" indent="0">
              <a:buNone/>
              <a:defRPr sz="2400" b="1">
                <a:solidFill>
                  <a:schemeClr val="accent5"/>
                </a:solidFill>
              </a:defRPr>
            </a:lvl1pPr>
          </a:lstStyle>
          <a:p>
            <a:pPr lvl="0"/>
            <a:r>
              <a:rPr lang="en-US" dirty="0"/>
              <a:t>Insert Text Here</a:t>
            </a:r>
          </a:p>
        </p:txBody>
      </p:sp>
      <p:sp>
        <p:nvSpPr>
          <p:cNvPr id="47" name="Oval 46">
            <a:extLst>
              <a:ext uri="{FF2B5EF4-FFF2-40B4-BE49-F238E27FC236}">
                <a16:creationId xmlns:a16="http://schemas.microsoft.com/office/drawing/2014/main" id="{A4846BF9-1332-4D3B-8E34-F34516204BBB}"/>
              </a:ext>
            </a:extLst>
          </p:cNvPr>
          <p:cNvSpPr>
            <a:spLocks noChangeAspect="1"/>
          </p:cNvSpPr>
          <p:nvPr userDrawn="1"/>
        </p:nvSpPr>
        <p:spPr>
          <a:xfrm flipH="1">
            <a:off x="4799761" y="5001657"/>
            <a:ext cx="663183" cy="663183"/>
          </a:xfrm>
          <a:prstGeom prst="ellipse">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endParaRPr>
          </a:p>
        </p:txBody>
      </p:sp>
      <p:sp>
        <p:nvSpPr>
          <p:cNvPr id="48" name="Text Placeholder 35">
            <a:extLst>
              <a:ext uri="{FF2B5EF4-FFF2-40B4-BE49-F238E27FC236}">
                <a16:creationId xmlns:a16="http://schemas.microsoft.com/office/drawing/2014/main" id="{19B10AA1-A595-45E7-8158-46166BB3D1A2}"/>
              </a:ext>
            </a:extLst>
          </p:cNvPr>
          <p:cNvSpPr>
            <a:spLocks noGrp="1"/>
          </p:cNvSpPr>
          <p:nvPr>
            <p:ph type="body" sz="quarter" idx="16" hasCustomPrompt="1"/>
          </p:nvPr>
        </p:nvSpPr>
        <p:spPr>
          <a:xfrm>
            <a:off x="4773370" y="4968644"/>
            <a:ext cx="715963" cy="750888"/>
          </a:xfrm>
          <a:prstGeom prst="rect">
            <a:avLst/>
          </a:prstGeom>
        </p:spPr>
        <p:txBody>
          <a:bodyPr anchor="ctr"/>
          <a:lstStyle>
            <a:lvl1pPr marL="0" indent="0" algn="ctr">
              <a:buNone/>
              <a:defRPr b="1">
                <a:solidFill>
                  <a:schemeClr val="bg1"/>
                </a:solidFill>
              </a:defRPr>
            </a:lvl1pPr>
          </a:lstStyle>
          <a:p>
            <a:pPr lvl="0"/>
            <a:r>
              <a:rPr lang="en-US" dirty="0"/>
              <a:t>4</a:t>
            </a:r>
          </a:p>
        </p:txBody>
      </p:sp>
      <p:sp>
        <p:nvSpPr>
          <p:cNvPr id="49" name="Text Placeholder 37">
            <a:extLst>
              <a:ext uri="{FF2B5EF4-FFF2-40B4-BE49-F238E27FC236}">
                <a16:creationId xmlns:a16="http://schemas.microsoft.com/office/drawing/2014/main" id="{81581210-47C6-48C7-AA3D-0D8EAEA50852}"/>
              </a:ext>
            </a:extLst>
          </p:cNvPr>
          <p:cNvSpPr>
            <a:spLocks noGrp="1"/>
          </p:cNvSpPr>
          <p:nvPr>
            <p:ph type="body" sz="quarter" idx="17" hasCustomPrompt="1"/>
          </p:nvPr>
        </p:nvSpPr>
        <p:spPr>
          <a:xfrm>
            <a:off x="5721985" y="5134697"/>
            <a:ext cx="4641850" cy="418782"/>
          </a:xfrm>
          <a:prstGeom prst="rect">
            <a:avLst/>
          </a:prstGeom>
        </p:spPr>
        <p:txBody>
          <a:bodyPr anchor="ctr"/>
          <a:lstStyle>
            <a:lvl1pPr marL="0" indent="0">
              <a:buNone/>
              <a:defRPr sz="2400" b="1">
                <a:solidFill>
                  <a:schemeClr val="accent5"/>
                </a:solidFill>
              </a:defRPr>
            </a:lvl1pPr>
          </a:lstStyle>
          <a:p>
            <a:pPr lvl="0"/>
            <a:r>
              <a:rPr lang="en-US" dirty="0"/>
              <a:t>Insert Text Here</a:t>
            </a:r>
          </a:p>
        </p:txBody>
      </p:sp>
      <p:pic>
        <p:nvPicPr>
          <p:cNvPr id="5" name="Picture 4">
            <a:extLst>
              <a:ext uri="{FF2B5EF4-FFF2-40B4-BE49-F238E27FC236}">
                <a16:creationId xmlns:a16="http://schemas.microsoft.com/office/drawing/2014/main" id="{09449F37-9AF4-B5BD-B605-06854DF07546}"/>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10750868" y="269306"/>
            <a:ext cx="1123976" cy="729876"/>
          </a:xfrm>
          <a:prstGeom prst="rect">
            <a:avLst/>
          </a:prstGeom>
        </p:spPr>
      </p:pic>
      <p:sp>
        <p:nvSpPr>
          <p:cNvPr id="6" name="Footer Placeholder 2">
            <a:extLst>
              <a:ext uri="{FF2B5EF4-FFF2-40B4-BE49-F238E27FC236}">
                <a16:creationId xmlns:a16="http://schemas.microsoft.com/office/drawing/2014/main" id="{5BAFF0C4-D410-0705-1971-E32E495C8493}"/>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46601969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8078B-D54D-4BF3-9088-98B2094F9A22}"/>
              </a:ext>
            </a:extLst>
          </p:cNvPr>
          <p:cNvSpPr>
            <a:spLocks noGrp="1"/>
          </p:cNvSpPr>
          <p:nvPr>
            <p:ph type="title" hasCustomPrompt="1"/>
          </p:nvPr>
        </p:nvSpPr>
        <p:spPr>
          <a:xfrm>
            <a:off x="557340" y="3310362"/>
            <a:ext cx="10515600" cy="2380782"/>
          </a:xfrm>
        </p:spPr>
        <p:txBody>
          <a:bodyPr anchor="b">
            <a:noAutofit/>
          </a:bodyPr>
          <a:lstStyle>
            <a:lvl1pPr algn="l">
              <a:lnSpc>
                <a:spcPct val="100000"/>
              </a:lnSpc>
              <a:defRPr sz="6600">
                <a:solidFill>
                  <a:schemeClr val="bg1"/>
                </a:solidFill>
                <a:latin typeface="+mj-lt"/>
              </a:defRPr>
            </a:lvl1pPr>
          </a:lstStyle>
          <a:p>
            <a:r>
              <a:rPr lang="en-US" dirty="0"/>
              <a:t>01.</a:t>
            </a:r>
            <a:br>
              <a:rPr lang="en-US" dirty="0"/>
            </a:br>
            <a:r>
              <a:rPr lang="en-US" dirty="0"/>
              <a:t>INSERT SECTION TITLE</a:t>
            </a:r>
          </a:p>
        </p:txBody>
      </p:sp>
      <p:sp>
        <p:nvSpPr>
          <p:cNvPr id="8" name="Text Placeholder 7">
            <a:extLst>
              <a:ext uri="{FF2B5EF4-FFF2-40B4-BE49-F238E27FC236}">
                <a16:creationId xmlns:a16="http://schemas.microsoft.com/office/drawing/2014/main" id="{2A794A12-76E1-4D71-8060-28F9C9DB7AE4}"/>
              </a:ext>
            </a:extLst>
          </p:cNvPr>
          <p:cNvSpPr>
            <a:spLocks noGrp="1"/>
          </p:cNvSpPr>
          <p:nvPr>
            <p:ph type="body" sz="quarter" idx="10" hasCustomPrompt="1"/>
          </p:nvPr>
        </p:nvSpPr>
        <p:spPr>
          <a:xfrm>
            <a:off x="557340" y="5815970"/>
            <a:ext cx="10515600" cy="647468"/>
          </a:xfrm>
          <a:prstGeom prst="rect">
            <a:avLst/>
          </a:prstGeom>
        </p:spPr>
        <p:txBody>
          <a:bodyPr/>
          <a:lstStyle>
            <a:lvl1pPr marL="0" indent="0">
              <a:buNone/>
              <a:defRPr sz="3600" b="1" i="1">
                <a:solidFill>
                  <a:schemeClr val="bg1"/>
                </a:solidFill>
              </a:defRPr>
            </a:lvl1pPr>
          </a:lstStyle>
          <a:p>
            <a:pPr lvl="0"/>
            <a:r>
              <a:rPr lang="en-US" dirty="0"/>
              <a:t>Section Subtitle</a:t>
            </a:r>
          </a:p>
        </p:txBody>
      </p:sp>
      <p:pic>
        <p:nvPicPr>
          <p:cNvPr id="3" name="Picture 2">
            <a:extLst>
              <a:ext uri="{FF2B5EF4-FFF2-40B4-BE49-F238E27FC236}">
                <a16:creationId xmlns:a16="http://schemas.microsoft.com/office/drawing/2014/main" id="{D9BAE671-68E4-93E5-37F1-891C64245EE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2543" t="34007" r="32543" b="34007"/>
          <a:stretch/>
        </p:blipFill>
        <p:spPr>
          <a:xfrm>
            <a:off x="618328" y="491728"/>
            <a:ext cx="1123976" cy="729876"/>
          </a:xfrm>
          <a:prstGeom prst="rect">
            <a:avLst/>
          </a:prstGeom>
        </p:spPr>
      </p:pic>
    </p:spTree>
    <p:extLst>
      <p:ext uri="{BB962C8B-B14F-4D97-AF65-F5344CB8AC3E}">
        <p14:creationId xmlns:p14="http://schemas.microsoft.com/office/powerpoint/2010/main" val="38607012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ight_Section Title">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03DA5F-6886-1C32-0DFC-DBD182BE8D2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67" y="0"/>
            <a:ext cx="12187066" cy="6858000"/>
          </a:xfrm>
          <a:prstGeom prst="rect">
            <a:avLst/>
          </a:prstGeom>
        </p:spPr>
      </p:pic>
      <p:sp>
        <p:nvSpPr>
          <p:cNvPr id="2" name="Title 1">
            <a:extLst>
              <a:ext uri="{FF2B5EF4-FFF2-40B4-BE49-F238E27FC236}">
                <a16:creationId xmlns:a16="http://schemas.microsoft.com/office/drawing/2014/main" id="{E3F8078B-D54D-4BF3-9088-98B2094F9A22}"/>
              </a:ext>
            </a:extLst>
          </p:cNvPr>
          <p:cNvSpPr>
            <a:spLocks noGrp="1"/>
          </p:cNvSpPr>
          <p:nvPr>
            <p:ph type="title" hasCustomPrompt="1"/>
          </p:nvPr>
        </p:nvSpPr>
        <p:spPr>
          <a:xfrm>
            <a:off x="557340" y="3310362"/>
            <a:ext cx="10515600" cy="2380782"/>
          </a:xfrm>
        </p:spPr>
        <p:txBody>
          <a:bodyPr anchor="b">
            <a:noAutofit/>
          </a:bodyPr>
          <a:lstStyle>
            <a:lvl1pPr algn="l">
              <a:lnSpc>
                <a:spcPct val="100000"/>
              </a:lnSpc>
              <a:defRPr sz="6600">
                <a:solidFill>
                  <a:schemeClr val="accent1"/>
                </a:solidFill>
                <a:latin typeface="+mj-lt"/>
              </a:defRPr>
            </a:lvl1pPr>
          </a:lstStyle>
          <a:p>
            <a:r>
              <a:rPr lang="en-US" dirty="0"/>
              <a:t>01.</a:t>
            </a:r>
            <a:br>
              <a:rPr lang="en-US" dirty="0"/>
            </a:br>
            <a:r>
              <a:rPr lang="en-US" dirty="0"/>
              <a:t>INSERT SECTION TITLE</a:t>
            </a:r>
          </a:p>
        </p:txBody>
      </p:sp>
      <p:sp>
        <p:nvSpPr>
          <p:cNvPr id="8" name="Text Placeholder 7">
            <a:extLst>
              <a:ext uri="{FF2B5EF4-FFF2-40B4-BE49-F238E27FC236}">
                <a16:creationId xmlns:a16="http://schemas.microsoft.com/office/drawing/2014/main" id="{2A794A12-76E1-4D71-8060-28F9C9DB7AE4}"/>
              </a:ext>
            </a:extLst>
          </p:cNvPr>
          <p:cNvSpPr>
            <a:spLocks noGrp="1"/>
          </p:cNvSpPr>
          <p:nvPr>
            <p:ph type="body" sz="quarter" idx="10" hasCustomPrompt="1"/>
          </p:nvPr>
        </p:nvSpPr>
        <p:spPr>
          <a:xfrm>
            <a:off x="557340" y="5815970"/>
            <a:ext cx="10515600" cy="647468"/>
          </a:xfrm>
          <a:prstGeom prst="rect">
            <a:avLst/>
          </a:prstGeom>
        </p:spPr>
        <p:txBody>
          <a:bodyPr/>
          <a:lstStyle>
            <a:lvl1pPr marL="0" indent="0">
              <a:buNone/>
              <a:defRPr sz="3600" b="1" i="1">
                <a:solidFill>
                  <a:schemeClr val="accent5"/>
                </a:solidFill>
              </a:defRPr>
            </a:lvl1pPr>
          </a:lstStyle>
          <a:p>
            <a:pPr lvl="0"/>
            <a:r>
              <a:rPr lang="en-US" dirty="0"/>
              <a:t>Section Subtitle</a:t>
            </a:r>
          </a:p>
        </p:txBody>
      </p:sp>
      <p:pic>
        <p:nvPicPr>
          <p:cNvPr id="4" name="Picture 3">
            <a:extLst>
              <a:ext uri="{FF2B5EF4-FFF2-40B4-BE49-F238E27FC236}">
                <a16:creationId xmlns:a16="http://schemas.microsoft.com/office/drawing/2014/main" id="{740A6807-FD78-2715-D672-1DFCB155F76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31878" t="33398" r="31878" b="33398"/>
          <a:stretch/>
        </p:blipFill>
        <p:spPr>
          <a:xfrm>
            <a:off x="592401" y="491727"/>
            <a:ext cx="1431078" cy="929299"/>
          </a:xfrm>
          <a:prstGeom prst="rect">
            <a:avLst/>
          </a:prstGeom>
        </p:spPr>
      </p:pic>
    </p:spTree>
    <p:extLst>
      <p:ext uri="{BB962C8B-B14F-4D97-AF65-F5344CB8AC3E}">
        <p14:creationId xmlns:p14="http://schemas.microsoft.com/office/powerpoint/2010/main" val="756907609"/>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ight_Standard">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C287859-6D38-44E7-B72E-CF239EF7F8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4" name="Title 3">
            <a:extLst>
              <a:ext uri="{FF2B5EF4-FFF2-40B4-BE49-F238E27FC236}">
                <a16:creationId xmlns:a16="http://schemas.microsoft.com/office/drawing/2014/main" id="{12958987-FE12-6A45-AB06-D3F0A4B0BDFB}"/>
              </a:ext>
            </a:extLst>
          </p:cNvPr>
          <p:cNvSpPr>
            <a:spLocks noGrp="1"/>
          </p:cNvSpPr>
          <p:nvPr>
            <p:ph type="title" hasCustomPrompt="1"/>
          </p:nvPr>
        </p:nvSpPr>
        <p:spPr>
          <a:xfrm>
            <a:off x="525780" y="190527"/>
            <a:ext cx="10515600" cy="711081"/>
          </a:xfrm>
        </p:spPr>
        <p:txBody>
          <a:bodyPr>
            <a:normAutofit/>
          </a:bodyPr>
          <a:lstStyle>
            <a:lvl1pPr algn="l">
              <a:defRPr sz="2800">
                <a:solidFill>
                  <a:srgbClr val="19226D"/>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067324A7-459A-EC4A-96C9-632E9AB197B2}"/>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588ECB69-26E2-0242-8339-71783BE7D842}"/>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09BDF857-1D12-854A-9A20-B19E33C36FE5}"/>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7F6517F5-CBA0-D641-9E92-7FDFE839EFEB}"/>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81F79581-5D79-4E47-A23D-2897202FF386}"/>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FCA70723-60A1-8B4C-8C3F-FC53EA379972}"/>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A50D04F-B7A3-A543-B2F0-FF35C1B16E1F}"/>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3">
            <a:extLst>
              <a:ext uri="{FF2B5EF4-FFF2-40B4-BE49-F238E27FC236}">
                <a16:creationId xmlns:a16="http://schemas.microsoft.com/office/drawing/2014/main" id="{FB637B08-1A4B-0784-6D7F-90C7E2F30C58}"/>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2" name="Footer Placeholder 2">
            <a:extLst>
              <a:ext uri="{FF2B5EF4-FFF2-40B4-BE49-F238E27FC236}">
                <a16:creationId xmlns:a16="http://schemas.microsoft.com/office/drawing/2014/main" id="{C583608C-19DF-1D14-386B-0ECAE14B48D2}"/>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23338164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ight_Full Tex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0F678F6-63FC-A3C2-ADBE-E08A7E73D45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525463" y="2092854"/>
            <a:ext cx="11155675" cy="407645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Slide Number Placeholder 3">
            <a:extLst>
              <a:ext uri="{FF2B5EF4-FFF2-40B4-BE49-F238E27FC236}">
                <a16:creationId xmlns:a16="http://schemas.microsoft.com/office/drawing/2014/main" id="{27D15ADB-A3B1-11C8-53B6-F2C6A459894C}"/>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5" name="Footer Placeholder 2">
            <a:extLst>
              <a:ext uri="{FF2B5EF4-FFF2-40B4-BE49-F238E27FC236}">
                <a16:creationId xmlns:a16="http://schemas.microsoft.com/office/drawing/2014/main" id="{A296B5C7-7CC2-E8BE-8AFB-BA1C9E87C45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1239955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ight_Text with Pictur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3">
            <a:extLst>
              <a:ext uri="{FF2B5EF4-FFF2-40B4-BE49-F238E27FC236}">
                <a16:creationId xmlns:a16="http://schemas.microsoft.com/office/drawing/2014/main" id="{535CBA73-2EF9-6C43-93B2-AD209F35944E}"/>
              </a:ext>
            </a:extLst>
          </p:cNvPr>
          <p:cNvSpPr>
            <a:spLocks noGrp="1"/>
          </p:cNvSpPr>
          <p:nvPr>
            <p:ph type="sldNum" sz="quarter" idx="12"/>
          </p:nvPr>
        </p:nvSpPr>
        <p:spPr>
          <a:xfrm>
            <a:off x="11311875" y="6415503"/>
            <a:ext cx="596198" cy="251969"/>
          </a:xfrm>
          <a:prstGeom prst="rect">
            <a:avLst/>
          </a:prstGeom>
        </p:spPr>
        <p:txBody>
          <a:bodyPr/>
          <a:lstStyle>
            <a:lvl1pPr algn="r">
              <a:defRPr sz="1200">
                <a:solidFill>
                  <a:srgbClr val="B5B5B5"/>
                </a:solidFill>
              </a:defRPr>
            </a:lvl1pPr>
          </a:lstStyle>
          <a:p>
            <a:fld id="{E012F146-47F9-A646-B182-8CC39B8AD32B}" type="slidenum">
              <a:rPr lang="x-none" smtClean="0"/>
              <a:pPr/>
              <a:t>‹#›</a:t>
            </a:fld>
            <a:endParaRPr lang="x-none"/>
          </a:p>
        </p:txBody>
      </p:sp>
      <p:sp>
        <p:nvSpPr>
          <p:cNvPr id="16" name="Picture Placeholder 3">
            <a:extLst>
              <a:ext uri="{FF2B5EF4-FFF2-40B4-BE49-F238E27FC236}">
                <a16:creationId xmlns:a16="http://schemas.microsoft.com/office/drawing/2014/main" id="{81F59C7E-EAF8-48D8-BD6D-7F882BFAC290}"/>
              </a:ext>
            </a:extLst>
          </p:cNvPr>
          <p:cNvSpPr>
            <a:spLocks noGrp="1"/>
          </p:cNvSpPr>
          <p:nvPr>
            <p:ph type="pic" sz="quarter" idx="13"/>
          </p:nvPr>
        </p:nvSpPr>
        <p:spPr>
          <a:xfrm>
            <a:off x="5753100" y="965200"/>
            <a:ext cx="6438900" cy="5892800"/>
          </a:xfrm>
          <a:prstGeom prst="rect">
            <a:avLst/>
          </a:prstGeom>
          <a:solidFill>
            <a:schemeClr val="bg1">
              <a:lumMod val="95000"/>
            </a:schemeClr>
          </a:solidFill>
        </p:spPr>
        <p:txBody>
          <a:bodyPr/>
          <a:lstStyle/>
          <a:p>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47529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525463" y="2092854"/>
            <a:ext cx="4752975" cy="407645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pic>
        <p:nvPicPr>
          <p:cNvPr id="2" name="Picture 1">
            <a:extLst>
              <a:ext uri="{FF2B5EF4-FFF2-40B4-BE49-F238E27FC236}">
                <a16:creationId xmlns:a16="http://schemas.microsoft.com/office/drawing/2014/main" id="{B5BC01C9-C54C-BCB2-09CC-BB17C35624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4" name="Title 3">
            <a:extLst>
              <a:ext uri="{FF2B5EF4-FFF2-40B4-BE49-F238E27FC236}">
                <a16:creationId xmlns:a16="http://schemas.microsoft.com/office/drawing/2014/main" id="{05CC2BCE-95ED-4BC4-89F3-24379E0AEAA3}"/>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Footer Placeholder 2">
            <a:extLst>
              <a:ext uri="{FF2B5EF4-FFF2-40B4-BE49-F238E27FC236}">
                <a16:creationId xmlns:a16="http://schemas.microsoft.com/office/drawing/2014/main" id="{FF900DBD-8053-37B8-1BF1-716311657A51}"/>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6119286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ight_Picture with List">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3">
            <a:extLst>
              <a:ext uri="{FF2B5EF4-FFF2-40B4-BE49-F238E27FC236}">
                <a16:creationId xmlns:a16="http://schemas.microsoft.com/office/drawing/2014/main" id="{81F59C7E-EAF8-48D8-BD6D-7F882BFAC290}"/>
              </a:ext>
            </a:extLst>
          </p:cNvPr>
          <p:cNvSpPr>
            <a:spLocks noGrp="1"/>
          </p:cNvSpPr>
          <p:nvPr>
            <p:ph type="pic" sz="quarter" idx="13"/>
          </p:nvPr>
        </p:nvSpPr>
        <p:spPr>
          <a:xfrm>
            <a:off x="0" y="965200"/>
            <a:ext cx="6438900" cy="5892800"/>
          </a:xfrm>
          <a:prstGeom prst="rect">
            <a:avLst/>
          </a:prstGeom>
          <a:solidFill>
            <a:schemeClr val="bg1">
              <a:lumMod val="95000"/>
            </a:schemeClr>
          </a:solidFill>
        </p:spPr>
        <p:txBody>
          <a:bodyPr/>
          <a:lstStyle/>
          <a:p>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7077824"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7155098" y="1361132"/>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7" name="Text Placeholder 26">
            <a:extLst>
              <a:ext uri="{FF2B5EF4-FFF2-40B4-BE49-F238E27FC236}">
                <a16:creationId xmlns:a16="http://schemas.microsoft.com/office/drawing/2014/main" id="{371FB4A9-066A-BC30-7772-537018F715B5}"/>
              </a:ext>
            </a:extLst>
          </p:cNvPr>
          <p:cNvSpPr>
            <a:spLocks noGrp="1"/>
          </p:cNvSpPr>
          <p:nvPr>
            <p:ph type="body" sz="quarter" idx="10" hasCustomPrompt="1"/>
          </p:nvPr>
        </p:nvSpPr>
        <p:spPr>
          <a:xfrm>
            <a:off x="6122390" y="1397321"/>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1</a:t>
            </a:r>
          </a:p>
        </p:txBody>
      </p:sp>
      <p:sp>
        <p:nvSpPr>
          <p:cNvPr id="23" name="Text Placeholder 35">
            <a:extLst>
              <a:ext uri="{FF2B5EF4-FFF2-40B4-BE49-F238E27FC236}">
                <a16:creationId xmlns:a16="http://schemas.microsoft.com/office/drawing/2014/main" id="{3D3943EE-1ACA-D220-CFEC-C03FBB03827A}"/>
              </a:ext>
            </a:extLst>
          </p:cNvPr>
          <p:cNvSpPr>
            <a:spLocks noGrp="1"/>
          </p:cNvSpPr>
          <p:nvPr>
            <p:ph type="body" sz="quarter" idx="18" hasCustomPrompt="1"/>
          </p:nvPr>
        </p:nvSpPr>
        <p:spPr>
          <a:xfrm>
            <a:off x="6096000" y="5216794"/>
            <a:ext cx="715963" cy="750888"/>
          </a:xfrm>
          <a:prstGeom prst="rect">
            <a:avLst/>
          </a:prstGeom>
        </p:spPr>
        <p:txBody>
          <a:bodyPr anchor="ctr"/>
          <a:lstStyle>
            <a:lvl1pPr marL="0" indent="0" algn="ctr">
              <a:buNone/>
              <a:defRPr b="1">
                <a:solidFill>
                  <a:schemeClr val="bg1"/>
                </a:solidFill>
              </a:defRPr>
            </a:lvl1pPr>
          </a:lstStyle>
          <a:p>
            <a:pPr lvl="0"/>
            <a:r>
              <a:rPr lang="en-US" dirty="0"/>
              <a:t>4</a:t>
            </a:r>
          </a:p>
        </p:txBody>
      </p:sp>
      <p:sp>
        <p:nvSpPr>
          <p:cNvPr id="24" name="Text Placeholder 17">
            <a:extLst>
              <a:ext uri="{FF2B5EF4-FFF2-40B4-BE49-F238E27FC236}">
                <a16:creationId xmlns:a16="http://schemas.microsoft.com/office/drawing/2014/main" id="{3D85344F-F689-3FEC-5A71-E88DE8A4BBA0}"/>
              </a:ext>
            </a:extLst>
          </p:cNvPr>
          <p:cNvSpPr>
            <a:spLocks noGrp="1"/>
          </p:cNvSpPr>
          <p:nvPr>
            <p:ph type="body" sz="quarter" idx="19" hasCustomPrompt="1"/>
          </p:nvPr>
        </p:nvSpPr>
        <p:spPr>
          <a:xfrm>
            <a:off x="7155098" y="2643085"/>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5" name="Text Placeholder 17">
            <a:extLst>
              <a:ext uri="{FF2B5EF4-FFF2-40B4-BE49-F238E27FC236}">
                <a16:creationId xmlns:a16="http://schemas.microsoft.com/office/drawing/2014/main" id="{B0A3C75E-7133-4387-8E13-F5EDE09917F7}"/>
              </a:ext>
            </a:extLst>
          </p:cNvPr>
          <p:cNvSpPr>
            <a:spLocks noGrp="1"/>
          </p:cNvSpPr>
          <p:nvPr>
            <p:ph type="body" sz="quarter" idx="20" hasCustomPrompt="1"/>
          </p:nvPr>
        </p:nvSpPr>
        <p:spPr>
          <a:xfrm>
            <a:off x="7155098" y="3925038"/>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6" name="Text Placeholder 17">
            <a:extLst>
              <a:ext uri="{FF2B5EF4-FFF2-40B4-BE49-F238E27FC236}">
                <a16:creationId xmlns:a16="http://schemas.microsoft.com/office/drawing/2014/main" id="{294F8F16-5CF9-FF27-5308-481D8E7B9B3A}"/>
              </a:ext>
            </a:extLst>
          </p:cNvPr>
          <p:cNvSpPr>
            <a:spLocks noGrp="1"/>
          </p:cNvSpPr>
          <p:nvPr>
            <p:ph type="body" sz="quarter" idx="21" hasCustomPrompt="1"/>
          </p:nvPr>
        </p:nvSpPr>
        <p:spPr>
          <a:xfrm>
            <a:off x="7155098" y="5206990"/>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8" name="Text Placeholder 27">
            <a:extLst>
              <a:ext uri="{FF2B5EF4-FFF2-40B4-BE49-F238E27FC236}">
                <a16:creationId xmlns:a16="http://schemas.microsoft.com/office/drawing/2014/main" id="{487EE864-D0E1-3E47-5EBF-B22925E3DD84}"/>
              </a:ext>
            </a:extLst>
          </p:cNvPr>
          <p:cNvSpPr>
            <a:spLocks noGrp="1"/>
          </p:cNvSpPr>
          <p:nvPr>
            <p:ph type="body" sz="quarter" idx="22" hasCustomPrompt="1"/>
          </p:nvPr>
        </p:nvSpPr>
        <p:spPr>
          <a:xfrm>
            <a:off x="6122390" y="2698087"/>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2</a:t>
            </a:r>
          </a:p>
        </p:txBody>
      </p:sp>
      <p:sp>
        <p:nvSpPr>
          <p:cNvPr id="29" name="Text Placeholder 28">
            <a:extLst>
              <a:ext uri="{FF2B5EF4-FFF2-40B4-BE49-F238E27FC236}">
                <a16:creationId xmlns:a16="http://schemas.microsoft.com/office/drawing/2014/main" id="{07DD507C-B359-6BF6-EB58-1ED3134568DE}"/>
              </a:ext>
            </a:extLst>
          </p:cNvPr>
          <p:cNvSpPr>
            <a:spLocks noGrp="1"/>
          </p:cNvSpPr>
          <p:nvPr>
            <p:ph type="body" sz="quarter" idx="23" hasCustomPrompt="1"/>
          </p:nvPr>
        </p:nvSpPr>
        <p:spPr>
          <a:xfrm>
            <a:off x="6122390" y="3960217"/>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3</a:t>
            </a:r>
          </a:p>
        </p:txBody>
      </p:sp>
      <p:sp>
        <p:nvSpPr>
          <p:cNvPr id="30" name="Text Placeholder 29">
            <a:extLst>
              <a:ext uri="{FF2B5EF4-FFF2-40B4-BE49-F238E27FC236}">
                <a16:creationId xmlns:a16="http://schemas.microsoft.com/office/drawing/2014/main" id="{0EDFF0A9-C8BD-3D87-A444-BC9C40A4103E}"/>
              </a:ext>
            </a:extLst>
          </p:cNvPr>
          <p:cNvSpPr>
            <a:spLocks noGrp="1"/>
          </p:cNvSpPr>
          <p:nvPr>
            <p:ph type="body" sz="quarter" idx="24" hasCustomPrompt="1"/>
          </p:nvPr>
        </p:nvSpPr>
        <p:spPr>
          <a:xfrm>
            <a:off x="6122390" y="5248105"/>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4</a:t>
            </a:r>
          </a:p>
        </p:txBody>
      </p:sp>
      <p:pic>
        <p:nvPicPr>
          <p:cNvPr id="2" name="Picture 1">
            <a:extLst>
              <a:ext uri="{FF2B5EF4-FFF2-40B4-BE49-F238E27FC236}">
                <a16:creationId xmlns:a16="http://schemas.microsoft.com/office/drawing/2014/main" id="{E2039D5F-66C2-E983-EB0C-19CE8E26390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4" name="Title 3">
            <a:extLst>
              <a:ext uri="{FF2B5EF4-FFF2-40B4-BE49-F238E27FC236}">
                <a16:creationId xmlns:a16="http://schemas.microsoft.com/office/drawing/2014/main" id="{A29DF424-AE50-5C9D-4DAD-B1E37035A0BB}"/>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5" name="Slide Number Placeholder 3">
            <a:extLst>
              <a:ext uri="{FF2B5EF4-FFF2-40B4-BE49-F238E27FC236}">
                <a16:creationId xmlns:a16="http://schemas.microsoft.com/office/drawing/2014/main" id="{AC8F5610-9A24-1E2B-7CE7-DE1E111F663F}"/>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Tree>
    <p:extLst>
      <p:ext uri="{BB962C8B-B14F-4D97-AF65-F5344CB8AC3E}">
        <p14:creationId xmlns:p14="http://schemas.microsoft.com/office/powerpoint/2010/main" val="12771076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ight_3 Text Boxes">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728791E8-A13D-1613-126E-6C75604225AD}"/>
              </a:ext>
            </a:extLst>
          </p:cNvPr>
          <p:cNvSpPr/>
          <p:nvPr userDrawn="1"/>
        </p:nvSpPr>
        <p:spPr>
          <a:xfrm>
            <a:off x="525463" y="1970138"/>
            <a:ext cx="3369643" cy="4279469"/>
          </a:xfrm>
          <a:prstGeom prst="roundRect">
            <a:avLst>
              <a:gd name="adj" fmla="val 331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 name="Text Placeholder 17">
            <a:extLst>
              <a:ext uri="{FF2B5EF4-FFF2-40B4-BE49-F238E27FC236}">
                <a16:creationId xmlns:a16="http://schemas.microsoft.com/office/drawing/2014/main" id="{DACEB182-D2D5-AB2A-9A2C-AE854EB9272A}"/>
              </a:ext>
            </a:extLst>
          </p:cNvPr>
          <p:cNvSpPr>
            <a:spLocks noGrp="1"/>
          </p:cNvSpPr>
          <p:nvPr>
            <p:ph type="body" sz="quarter" idx="16" hasCustomPrompt="1"/>
          </p:nvPr>
        </p:nvSpPr>
        <p:spPr>
          <a:xfrm>
            <a:off x="725362"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Content Placeholder 17">
            <a:extLst>
              <a:ext uri="{FF2B5EF4-FFF2-40B4-BE49-F238E27FC236}">
                <a16:creationId xmlns:a16="http://schemas.microsoft.com/office/drawing/2014/main" id="{468B7479-9396-9762-9086-22BCCE57FEF4}"/>
              </a:ext>
            </a:extLst>
          </p:cNvPr>
          <p:cNvSpPr>
            <a:spLocks noGrp="1"/>
          </p:cNvSpPr>
          <p:nvPr>
            <p:ph sz="quarter" idx="17" hasCustomPrompt="1"/>
          </p:nvPr>
        </p:nvSpPr>
        <p:spPr>
          <a:xfrm>
            <a:off x="725362"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16" name="Rounded Rectangle 15">
            <a:extLst>
              <a:ext uri="{FF2B5EF4-FFF2-40B4-BE49-F238E27FC236}">
                <a16:creationId xmlns:a16="http://schemas.microsoft.com/office/drawing/2014/main" id="{83AD7E22-2171-9CFA-5DD3-D207AD28E42A}"/>
              </a:ext>
            </a:extLst>
          </p:cNvPr>
          <p:cNvSpPr/>
          <p:nvPr userDrawn="1"/>
        </p:nvSpPr>
        <p:spPr>
          <a:xfrm>
            <a:off x="4418479" y="1970138"/>
            <a:ext cx="3369643" cy="4279469"/>
          </a:xfrm>
          <a:prstGeom prst="roundRect">
            <a:avLst>
              <a:gd name="adj" fmla="val 331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17" name="Text Placeholder 17">
            <a:extLst>
              <a:ext uri="{FF2B5EF4-FFF2-40B4-BE49-F238E27FC236}">
                <a16:creationId xmlns:a16="http://schemas.microsoft.com/office/drawing/2014/main" id="{D93D8CBE-645C-01C9-6929-372CD3FC56A2}"/>
              </a:ext>
            </a:extLst>
          </p:cNvPr>
          <p:cNvSpPr>
            <a:spLocks noGrp="1"/>
          </p:cNvSpPr>
          <p:nvPr>
            <p:ph type="body" sz="quarter" idx="18" hasCustomPrompt="1"/>
          </p:nvPr>
        </p:nvSpPr>
        <p:spPr>
          <a:xfrm>
            <a:off x="4618378"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0" name="Content Placeholder 17">
            <a:extLst>
              <a:ext uri="{FF2B5EF4-FFF2-40B4-BE49-F238E27FC236}">
                <a16:creationId xmlns:a16="http://schemas.microsoft.com/office/drawing/2014/main" id="{B86F7C2C-1E1B-0399-35F7-2F573AE99055}"/>
              </a:ext>
            </a:extLst>
          </p:cNvPr>
          <p:cNvSpPr>
            <a:spLocks noGrp="1"/>
          </p:cNvSpPr>
          <p:nvPr>
            <p:ph sz="quarter" idx="19" hasCustomPrompt="1"/>
          </p:nvPr>
        </p:nvSpPr>
        <p:spPr>
          <a:xfrm>
            <a:off x="4618378"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21" name="Rounded Rectangle 20">
            <a:extLst>
              <a:ext uri="{FF2B5EF4-FFF2-40B4-BE49-F238E27FC236}">
                <a16:creationId xmlns:a16="http://schemas.microsoft.com/office/drawing/2014/main" id="{D0EFC88B-8D1C-CE23-511C-146BA5468E20}"/>
              </a:ext>
            </a:extLst>
          </p:cNvPr>
          <p:cNvSpPr/>
          <p:nvPr userDrawn="1"/>
        </p:nvSpPr>
        <p:spPr>
          <a:xfrm>
            <a:off x="8311495" y="1970138"/>
            <a:ext cx="3369643" cy="4279469"/>
          </a:xfrm>
          <a:prstGeom prst="roundRect">
            <a:avLst>
              <a:gd name="adj" fmla="val 3313"/>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22" name="Text Placeholder 17">
            <a:extLst>
              <a:ext uri="{FF2B5EF4-FFF2-40B4-BE49-F238E27FC236}">
                <a16:creationId xmlns:a16="http://schemas.microsoft.com/office/drawing/2014/main" id="{9DF8165C-EBFC-72F7-CCC9-83BA0068348B}"/>
              </a:ext>
            </a:extLst>
          </p:cNvPr>
          <p:cNvSpPr>
            <a:spLocks noGrp="1"/>
          </p:cNvSpPr>
          <p:nvPr>
            <p:ph type="body" sz="quarter" idx="20" hasCustomPrompt="1"/>
          </p:nvPr>
        </p:nvSpPr>
        <p:spPr>
          <a:xfrm>
            <a:off x="8511394"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3" name="Content Placeholder 17">
            <a:extLst>
              <a:ext uri="{FF2B5EF4-FFF2-40B4-BE49-F238E27FC236}">
                <a16:creationId xmlns:a16="http://schemas.microsoft.com/office/drawing/2014/main" id="{C5F0DB16-E645-7C74-7C32-23E8EE01AF0C}"/>
              </a:ext>
            </a:extLst>
          </p:cNvPr>
          <p:cNvSpPr>
            <a:spLocks noGrp="1"/>
          </p:cNvSpPr>
          <p:nvPr>
            <p:ph sz="quarter" idx="21" hasCustomPrompt="1"/>
          </p:nvPr>
        </p:nvSpPr>
        <p:spPr>
          <a:xfrm>
            <a:off x="8511394"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pic>
        <p:nvPicPr>
          <p:cNvPr id="19" name="Picture 18">
            <a:extLst>
              <a:ext uri="{FF2B5EF4-FFF2-40B4-BE49-F238E27FC236}">
                <a16:creationId xmlns:a16="http://schemas.microsoft.com/office/drawing/2014/main" id="{78D36CCB-6F5C-37C5-06E8-1DFF3394D8D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24" name="Title 3">
            <a:extLst>
              <a:ext uri="{FF2B5EF4-FFF2-40B4-BE49-F238E27FC236}">
                <a16:creationId xmlns:a16="http://schemas.microsoft.com/office/drawing/2014/main" id="{7C03213E-58E4-6999-B579-6C4735A4D050}"/>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CFF37CB7-3B86-B689-B24E-37AB1447467E}"/>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42CFBAF4-9531-6AF1-F726-A79874670DAD}"/>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24946320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ight_4 Text Boxes">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728791E8-A13D-1613-126E-6C75604225AD}"/>
              </a:ext>
            </a:extLst>
          </p:cNvPr>
          <p:cNvSpPr/>
          <p:nvPr userDrawn="1"/>
        </p:nvSpPr>
        <p:spPr>
          <a:xfrm>
            <a:off x="525464" y="1970138"/>
            <a:ext cx="2681376" cy="4279469"/>
          </a:xfrm>
          <a:prstGeom prst="roundRect">
            <a:avLst>
              <a:gd name="adj" fmla="val 331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 name="Text Placeholder 17">
            <a:extLst>
              <a:ext uri="{FF2B5EF4-FFF2-40B4-BE49-F238E27FC236}">
                <a16:creationId xmlns:a16="http://schemas.microsoft.com/office/drawing/2014/main" id="{DACEB182-D2D5-AB2A-9A2C-AE854EB9272A}"/>
              </a:ext>
            </a:extLst>
          </p:cNvPr>
          <p:cNvSpPr>
            <a:spLocks noGrp="1"/>
          </p:cNvSpPr>
          <p:nvPr>
            <p:ph type="body" sz="quarter" idx="16" hasCustomPrompt="1"/>
          </p:nvPr>
        </p:nvSpPr>
        <p:spPr>
          <a:xfrm>
            <a:off x="725363"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Content Placeholder 17">
            <a:extLst>
              <a:ext uri="{FF2B5EF4-FFF2-40B4-BE49-F238E27FC236}">
                <a16:creationId xmlns:a16="http://schemas.microsoft.com/office/drawing/2014/main" id="{468B7479-9396-9762-9086-22BCCE57FEF4}"/>
              </a:ext>
            </a:extLst>
          </p:cNvPr>
          <p:cNvSpPr>
            <a:spLocks noGrp="1"/>
          </p:cNvSpPr>
          <p:nvPr>
            <p:ph sz="quarter" idx="17" hasCustomPrompt="1"/>
          </p:nvPr>
        </p:nvSpPr>
        <p:spPr>
          <a:xfrm>
            <a:off x="725363"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2" name="Rounded Rectangle 31">
            <a:extLst>
              <a:ext uri="{FF2B5EF4-FFF2-40B4-BE49-F238E27FC236}">
                <a16:creationId xmlns:a16="http://schemas.microsoft.com/office/drawing/2014/main" id="{AA5987A8-626D-9507-844E-4FCDEC4F4829}"/>
              </a:ext>
            </a:extLst>
          </p:cNvPr>
          <p:cNvSpPr/>
          <p:nvPr userDrawn="1"/>
        </p:nvSpPr>
        <p:spPr>
          <a:xfrm>
            <a:off x="3368102" y="1970138"/>
            <a:ext cx="2681376" cy="4279469"/>
          </a:xfrm>
          <a:prstGeom prst="roundRect">
            <a:avLst>
              <a:gd name="adj" fmla="val 3313"/>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3" name="Text Placeholder 17">
            <a:extLst>
              <a:ext uri="{FF2B5EF4-FFF2-40B4-BE49-F238E27FC236}">
                <a16:creationId xmlns:a16="http://schemas.microsoft.com/office/drawing/2014/main" id="{65C88D23-50AF-4659-B3BE-ACFA652D3128}"/>
              </a:ext>
            </a:extLst>
          </p:cNvPr>
          <p:cNvSpPr>
            <a:spLocks noGrp="1"/>
          </p:cNvSpPr>
          <p:nvPr>
            <p:ph type="body" sz="quarter" idx="18" hasCustomPrompt="1"/>
          </p:nvPr>
        </p:nvSpPr>
        <p:spPr>
          <a:xfrm>
            <a:off x="3568001"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4" name="Content Placeholder 17">
            <a:extLst>
              <a:ext uri="{FF2B5EF4-FFF2-40B4-BE49-F238E27FC236}">
                <a16:creationId xmlns:a16="http://schemas.microsoft.com/office/drawing/2014/main" id="{8B9CD09A-6A61-B2BB-3C25-2F58E822D134}"/>
              </a:ext>
            </a:extLst>
          </p:cNvPr>
          <p:cNvSpPr>
            <a:spLocks noGrp="1"/>
          </p:cNvSpPr>
          <p:nvPr>
            <p:ph sz="quarter" idx="19" hasCustomPrompt="1"/>
          </p:nvPr>
        </p:nvSpPr>
        <p:spPr>
          <a:xfrm>
            <a:off x="3568001"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5" name="Rounded Rectangle 34">
            <a:extLst>
              <a:ext uri="{FF2B5EF4-FFF2-40B4-BE49-F238E27FC236}">
                <a16:creationId xmlns:a16="http://schemas.microsoft.com/office/drawing/2014/main" id="{FFC48E58-80DE-352F-7580-F7BC3B199574}"/>
              </a:ext>
            </a:extLst>
          </p:cNvPr>
          <p:cNvSpPr/>
          <p:nvPr userDrawn="1"/>
        </p:nvSpPr>
        <p:spPr>
          <a:xfrm>
            <a:off x="6210740" y="1970138"/>
            <a:ext cx="2681376" cy="4279469"/>
          </a:xfrm>
          <a:prstGeom prst="roundRect">
            <a:avLst>
              <a:gd name="adj" fmla="val 3313"/>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6" name="Text Placeholder 17">
            <a:extLst>
              <a:ext uri="{FF2B5EF4-FFF2-40B4-BE49-F238E27FC236}">
                <a16:creationId xmlns:a16="http://schemas.microsoft.com/office/drawing/2014/main" id="{6B9422CF-D170-5BB5-551E-1D51BB9DC3BB}"/>
              </a:ext>
            </a:extLst>
          </p:cNvPr>
          <p:cNvSpPr>
            <a:spLocks noGrp="1"/>
          </p:cNvSpPr>
          <p:nvPr>
            <p:ph type="body" sz="quarter" idx="20" hasCustomPrompt="1"/>
          </p:nvPr>
        </p:nvSpPr>
        <p:spPr>
          <a:xfrm>
            <a:off x="6410639"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42B94F1B-584E-94EA-B800-93E4ADB90A36}"/>
              </a:ext>
            </a:extLst>
          </p:cNvPr>
          <p:cNvSpPr>
            <a:spLocks noGrp="1"/>
          </p:cNvSpPr>
          <p:nvPr>
            <p:ph sz="quarter" idx="21" hasCustomPrompt="1"/>
          </p:nvPr>
        </p:nvSpPr>
        <p:spPr>
          <a:xfrm>
            <a:off x="6410639"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8" name="Rounded Rectangle 37">
            <a:extLst>
              <a:ext uri="{FF2B5EF4-FFF2-40B4-BE49-F238E27FC236}">
                <a16:creationId xmlns:a16="http://schemas.microsoft.com/office/drawing/2014/main" id="{87779473-9AB9-E451-6ADB-DA7ADE7C24C9}"/>
              </a:ext>
            </a:extLst>
          </p:cNvPr>
          <p:cNvSpPr/>
          <p:nvPr userDrawn="1"/>
        </p:nvSpPr>
        <p:spPr>
          <a:xfrm>
            <a:off x="9053378" y="1970138"/>
            <a:ext cx="2681376" cy="4279469"/>
          </a:xfrm>
          <a:prstGeom prst="roundRect">
            <a:avLst>
              <a:gd name="adj" fmla="val 331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9" name="Text Placeholder 17">
            <a:extLst>
              <a:ext uri="{FF2B5EF4-FFF2-40B4-BE49-F238E27FC236}">
                <a16:creationId xmlns:a16="http://schemas.microsoft.com/office/drawing/2014/main" id="{DD3A72FD-60B6-A79C-EE90-C634BF0FC3F5}"/>
              </a:ext>
            </a:extLst>
          </p:cNvPr>
          <p:cNvSpPr>
            <a:spLocks noGrp="1"/>
          </p:cNvSpPr>
          <p:nvPr>
            <p:ph type="body" sz="quarter" idx="22" hasCustomPrompt="1"/>
          </p:nvPr>
        </p:nvSpPr>
        <p:spPr>
          <a:xfrm>
            <a:off x="9253277"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0" name="Content Placeholder 17">
            <a:extLst>
              <a:ext uri="{FF2B5EF4-FFF2-40B4-BE49-F238E27FC236}">
                <a16:creationId xmlns:a16="http://schemas.microsoft.com/office/drawing/2014/main" id="{1166C567-ABC2-8421-11DF-946603676BE0}"/>
              </a:ext>
            </a:extLst>
          </p:cNvPr>
          <p:cNvSpPr>
            <a:spLocks noGrp="1"/>
          </p:cNvSpPr>
          <p:nvPr>
            <p:ph sz="quarter" idx="23" hasCustomPrompt="1"/>
          </p:nvPr>
        </p:nvSpPr>
        <p:spPr>
          <a:xfrm>
            <a:off x="9253277"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pic>
        <p:nvPicPr>
          <p:cNvPr id="16" name="Picture 15">
            <a:extLst>
              <a:ext uri="{FF2B5EF4-FFF2-40B4-BE49-F238E27FC236}">
                <a16:creationId xmlns:a16="http://schemas.microsoft.com/office/drawing/2014/main" id="{78A1E6BA-CE51-C0E1-BA8E-4E97F4375C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17" name="Title 3">
            <a:extLst>
              <a:ext uri="{FF2B5EF4-FFF2-40B4-BE49-F238E27FC236}">
                <a16:creationId xmlns:a16="http://schemas.microsoft.com/office/drawing/2014/main" id="{EB267DCC-6BA7-C81F-4CE0-5847D86FEB45}"/>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83476C8C-F5B9-F455-5849-AE7FF8FD6253}"/>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070A9440-FFE9-5066-2D66-3D8FAFFF5D08}"/>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3968395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ight_2 Column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4935176"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5" y="2066926"/>
            <a:ext cx="4935174" cy="3509532"/>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6096000"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ext Placeholder 17">
            <a:extLst>
              <a:ext uri="{FF2B5EF4-FFF2-40B4-BE49-F238E27FC236}">
                <a16:creationId xmlns:a16="http://schemas.microsoft.com/office/drawing/2014/main" id="{11A45035-5520-B283-FDAD-9AD7D3B2FED1}"/>
              </a:ext>
            </a:extLst>
          </p:cNvPr>
          <p:cNvSpPr>
            <a:spLocks noGrp="1"/>
          </p:cNvSpPr>
          <p:nvPr>
            <p:ph type="body" sz="quarter" idx="18" hasCustomPrompt="1"/>
          </p:nvPr>
        </p:nvSpPr>
        <p:spPr>
          <a:xfrm>
            <a:off x="6731360" y="1296989"/>
            <a:ext cx="4935176"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771508A5-F6E8-37D0-C414-214BA7EF65C3}"/>
              </a:ext>
            </a:extLst>
          </p:cNvPr>
          <p:cNvSpPr>
            <a:spLocks noGrp="1"/>
          </p:cNvSpPr>
          <p:nvPr>
            <p:ph sz="quarter" idx="19" hasCustomPrompt="1"/>
          </p:nvPr>
        </p:nvSpPr>
        <p:spPr>
          <a:xfrm>
            <a:off x="6731361" y="2066926"/>
            <a:ext cx="4935174" cy="3509532"/>
          </a:xfrm>
          <a:prstGeom prst="rect">
            <a:avLst/>
          </a:prstGeom>
        </p:spPr>
        <p:txBody>
          <a:bodyPr/>
          <a:lstStyle>
            <a:lvl1pPr marL="0" indent="0">
              <a:buNone/>
              <a:defRPr sz="1800"/>
            </a:lvl1pPr>
          </a:lstStyle>
          <a:p>
            <a:pPr lvl="0"/>
            <a:r>
              <a:rPr lang="en-US" dirty="0"/>
              <a:t>Insert Content Here</a:t>
            </a:r>
            <a:endParaRPr lang="en-VN" dirty="0"/>
          </a:p>
        </p:txBody>
      </p: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3" y="5821363"/>
            <a:ext cx="493607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2" name="Text Placeholder 40">
            <a:extLst>
              <a:ext uri="{FF2B5EF4-FFF2-40B4-BE49-F238E27FC236}">
                <a16:creationId xmlns:a16="http://schemas.microsoft.com/office/drawing/2014/main" id="{7DD73F62-D8D1-4184-EDBC-FFFD68720E86}"/>
              </a:ext>
            </a:extLst>
          </p:cNvPr>
          <p:cNvSpPr>
            <a:spLocks noGrp="1"/>
          </p:cNvSpPr>
          <p:nvPr>
            <p:ph type="body" sz="quarter" idx="23" hasCustomPrompt="1"/>
          </p:nvPr>
        </p:nvSpPr>
        <p:spPr>
          <a:xfrm>
            <a:off x="6731067" y="5821363"/>
            <a:ext cx="493607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pic>
        <p:nvPicPr>
          <p:cNvPr id="2" name="Picture 1">
            <a:extLst>
              <a:ext uri="{FF2B5EF4-FFF2-40B4-BE49-F238E27FC236}">
                <a16:creationId xmlns:a16="http://schemas.microsoft.com/office/drawing/2014/main" id="{89851F60-2FED-1A46-E59B-1363E62E062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4" name="Title 3">
            <a:extLst>
              <a:ext uri="{FF2B5EF4-FFF2-40B4-BE49-F238E27FC236}">
                <a16:creationId xmlns:a16="http://schemas.microsoft.com/office/drawing/2014/main" id="{F85D44D7-6032-2BAA-4233-A9DF76278DBA}"/>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FBAACBF4-BCF4-555B-44BA-14F192ED08E5}"/>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2DBDE856-4CE5-C4FF-4ABF-55DD9F71DF8F}"/>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24377967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ight_3 Column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5"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4135076"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C9B904E-5F5B-4FB7-1313-61BF4DABD08B}"/>
              </a:ext>
            </a:extLst>
          </p:cNvPr>
          <p:cNvCxnSpPr/>
          <p:nvPr userDrawn="1"/>
        </p:nvCxnSpPr>
        <p:spPr>
          <a:xfrm>
            <a:off x="8152895"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Text Placeholder 17">
            <a:extLst>
              <a:ext uri="{FF2B5EF4-FFF2-40B4-BE49-F238E27FC236}">
                <a16:creationId xmlns:a16="http://schemas.microsoft.com/office/drawing/2014/main" id="{11A45035-5520-B283-FDAD-9AD7D3B2FED1}"/>
              </a:ext>
            </a:extLst>
          </p:cNvPr>
          <p:cNvSpPr>
            <a:spLocks noGrp="1"/>
          </p:cNvSpPr>
          <p:nvPr>
            <p:ph type="body" sz="quarter" idx="18" hasCustomPrompt="1"/>
          </p:nvPr>
        </p:nvSpPr>
        <p:spPr>
          <a:xfrm>
            <a:off x="4543283"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771508A5-F6E8-37D0-C414-214BA7EF65C3}"/>
              </a:ext>
            </a:extLst>
          </p:cNvPr>
          <p:cNvSpPr>
            <a:spLocks noGrp="1"/>
          </p:cNvSpPr>
          <p:nvPr>
            <p:ph sz="quarter" idx="19" hasCustomPrompt="1"/>
          </p:nvPr>
        </p:nvSpPr>
        <p:spPr>
          <a:xfrm>
            <a:off x="4543284"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sp>
        <p:nvSpPr>
          <p:cNvPr id="38" name="Text Placeholder 17">
            <a:extLst>
              <a:ext uri="{FF2B5EF4-FFF2-40B4-BE49-F238E27FC236}">
                <a16:creationId xmlns:a16="http://schemas.microsoft.com/office/drawing/2014/main" id="{69A1120F-CA6D-014A-2F49-6EFE4592E149}"/>
              </a:ext>
            </a:extLst>
          </p:cNvPr>
          <p:cNvSpPr>
            <a:spLocks noGrp="1"/>
          </p:cNvSpPr>
          <p:nvPr>
            <p:ph type="body" sz="quarter" idx="20" hasCustomPrompt="1"/>
          </p:nvPr>
        </p:nvSpPr>
        <p:spPr>
          <a:xfrm>
            <a:off x="8561102" y="1296989"/>
            <a:ext cx="3201404" cy="507256"/>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9" name="Content Placeholder 17">
            <a:extLst>
              <a:ext uri="{FF2B5EF4-FFF2-40B4-BE49-F238E27FC236}">
                <a16:creationId xmlns:a16="http://schemas.microsoft.com/office/drawing/2014/main" id="{8B3C1FCB-A254-560E-76AA-A1F612E30857}"/>
              </a:ext>
            </a:extLst>
          </p:cNvPr>
          <p:cNvSpPr>
            <a:spLocks noGrp="1"/>
          </p:cNvSpPr>
          <p:nvPr>
            <p:ph sz="quarter" idx="21" hasCustomPrompt="1"/>
          </p:nvPr>
        </p:nvSpPr>
        <p:spPr>
          <a:xfrm>
            <a:off x="8561102" y="2066926"/>
            <a:ext cx="3201403" cy="3509532"/>
          </a:xfrm>
          <a:prstGeom prst="rect">
            <a:avLst/>
          </a:prstGeom>
        </p:spPr>
        <p:txBody>
          <a:bodyPr/>
          <a:lstStyle>
            <a:lvl1pPr marL="0" indent="0">
              <a:buNone/>
              <a:defRPr sz="1800"/>
            </a:lvl1pPr>
          </a:lstStyle>
          <a:p>
            <a:pPr lvl="0"/>
            <a:r>
              <a:rPr lang="en-US" dirty="0"/>
              <a:t>Insert Content Here</a:t>
            </a:r>
            <a:endParaRPr lang="en-VN" dirty="0"/>
          </a:p>
        </p:txBody>
      </p: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3"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2" name="Text Placeholder 40">
            <a:extLst>
              <a:ext uri="{FF2B5EF4-FFF2-40B4-BE49-F238E27FC236}">
                <a16:creationId xmlns:a16="http://schemas.microsoft.com/office/drawing/2014/main" id="{7DD73F62-D8D1-4184-EDBC-FFFD68720E86}"/>
              </a:ext>
            </a:extLst>
          </p:cNvPr>
          <p:cNvSpPr>
            <a:spLocks noGrp="1"/>
          </p:cNvSpPr>
          <p:nvPr>
            <p:ph type="body" sz="quarter" idx="23" hasCustomPrompt="1"/>
          </p:nvPr>
        </p:nvSpPr>
        <p:spPr>
          <a:xfrm>
            <a:off x="4542990"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43" name="Text Placeholder 40">
            <a:extLst>
              <a:ext uri="{FF2B5EF4-FFF2-40B4-BE49-F238E27FC236}">
                <a16:creationId xmlns:a16="http://schemas.microsoft.com/office/drawing/2014/main" id="{84E8333A-E102-B090-1088-38CBC5F1C499}"/>
              </a:ext>
            </a:extLst>
          </p:cNvPr>
          <p:cNvSpPr>
            <a:spLocks noGrp="1"/>
          </p:cNvSpPr>
          <p:nvPr>
            <p:ph type="body" sz="quarter" idx="24" hasCustomPrompt="1"/>
          </p:nvPr>
        </p:nvSpPr>
        <p:spPr>
          <a:xfrm>
            <a:off x="8560518" y="5821363"/>
            <a:ext cx="3201987"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pic>
        <p:nvPicPr>
          <p:cNvPr id="2" name="Picture 1">
            <a:extLst>
              <a:ext uri="{FF2B5EF4-FFF2-40B4-BE49-F238E27FC236}">
                <a16:creationId xmlns:a16="http://schemas.microsoft.com/office/drawing/2014/main" id="{AC2C64BE-A9D6-3507-A9E2-CEA0661BEA1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5" cy="958850"/>
          </a:xfrm>
          <a:prstGeom prst="rect">
            <a:avLst/>
          </a:prstGeom>
        </p:spPr>
      </p:pic>
      <p:sp>
        <p:nvSpPr>
          <p:cNvPr id="4" name="Title 3">
            <a:extLst>
              <a:ext uri="{FF2B5EF4-FFF2-40B4-BE49-F238E27FC236}">
                <a16:creationId xmlns:a16="http://schemas.microsoft.com/office/drawing/2014/main" id="{60416411-EE9C-DEBB-EF8D-F0B8A07EEADD}"/>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A19EF554-D1C1-39C3-7B7C-5ABF33E6F1AB}"/>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5363ECBF-34F6-8C0C-138D-6DA74BF4626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32909233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ight_4 Column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6"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p:nvPr userDrawn="1"/>
        </p:nvCxnSpPr>
        <p:spPr>
          <a:xfrm>
            <a:off x="3176146"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C9B904E-5F5B-4FB7-1313-61BF4DABD08B}"/>
              </a:ext>
            </a:extLst>
          </p:cNvPr>
          <p:cNvCxnSpPr/>
          <p:nvPr userDrawn="1"/>
        </p:nvCxnSpPr>
        <p:spPr>
          <a:xfrm>
            <a:off x="6141018"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Text Placeholder 40">
            <a:extLst>
              <a:ext uri="{FF2B5EF4-FFF2-40B4-BE49-F238E27FC236}">
                <a16:creationId xmlns:a16="http://schemas.microsoft.com/office/drawing/2014/main" id="{9B0E3C92-C6F1-B2D1-6CC0-B5F33FC28E97}"/>
              </a:ext>
            </a:extLst>
          </p:cNvPr>
          <p:cNvSpPr>
            <a:spLocks noGrp="1"/>
          </p:cNvSpPr>
          <p:nvPr>
            <p:ph type="body" sz="quarter" idx="22" hasCustomPrompt="1"/>
          </p:nvPr>
        </p:nvSpPr>
        <p:spPr>
          <a:xfrm>
            <a:off x="525464"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cxnSp>
        <p:nvCxnSpPr>
          <p:cNvPr id="2" name="Straight Connector 1">
            <a:extLst>
              <a:ext uri="{FF2B5EF4-FFF2-40B4-BE49-F238E27FC236}">
                <a16:creationId xmlns:a16="http://schemas.microsoft.com/office/drawing/2014/main" id="{EDB0BCBF-511D-DFD7-D566-008BD35F1FC9}"/>
              </a:ext>
            </a:extLst>
          </p:cNvPr>
          <p:cNvCxnSpPr/>
          <p:nvPr userDrawn="1"/>
        </p:nvCxnSpPr>
        <p:spPr>
          <a:xfrm>
            <a:off x="9105890" y="1296989"/>
            <a:ext cx="0" cy="48894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17">
            <a:extLst>
              <a:ext uri="{FF2B5EF4-FFF2-40B4-BE49-F238E27FC236}">
                <a16:creationId xmlns:a16="http://schemas.microsoft.com/office/drawing/2014/main" id="{CB40C77F-546D-553A-E559-516E9D0FB8DA}"/>
              </a:ext>
            </a:extLst>
          </p:cNvPr>
          <p:cNvSpPr>
            <a:spLocks noGrp="1"/>
          </p:cNvSpPr>
          <p:nvPr>
            <p:ph sz="quarter" idx="23" hasCustomPrompt="1"/>
          </p:nvPr>
        </p:nvSpPr>
        <p:spPr>
          <a:xfrm>
            <a:off x="3490338"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6" name="Content Placeholder 17">
            <a:extLst>
              <a:ext uri="{FF2B5EF4-FFF2-40B4-BE49-F238E27FC236}">
                <a16:creationId xmlns:a16="http://schemas.microsoft.com/office/drawing/2014/main" id="{7960E3A8-3245-0082-B8C1-F7185F834982}"/>
              </a:ext>
            </a:extLst>
          </p:cNvPr>
          <p:cNvSpPr>
            <a:spLocks noGrp="1"/>
          </p:cNvSpPr>
          <p:nvPr>
            <p:ph sz="quarter" idx="24" hasCustomPrompt="1"/>
          </p:nvPr>
        </p:nvSpPr>
        <p:spPr>
          <a:xfrm>
            <a:off x="6455210"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7" name="Content Placeholder 17">
            <a:extLst>
              <a:ext uri="{FF2B5EF4-FFF2-40B4-BE49-F238E27FC236}">
                <a16:creationId xmlns:a16="http://schemas.microsoft.com/office/drawing/2014/main" id="{272E51E7-ACB2-E33A-A245-6B4E02D3A2A0}"/>
              </a:ext>
            </a:extLst>
          </p:cNvPr>
          <p:cNvSpPr>
            <a:spLocks noGrp="1"/>
          </p:cNvSpPr>
          <p:nvPr>
            <p:ph sz="quarter" idx="25" hasCustomPrompt="1"/>
          </p:nvPr>
        </p:nvSpPr>
        <p:spPr>
          <a:xfrm>
            <a:off x="9420085" y="1891129"/>
            <a:ext cx="2336488" cy="3685329"/>
          </a:xfrm>
          <a:prstGeom prst="rect">
            <a:avLst/>
          </a:prstGeom>
        </p:spPr>
        <p:txBody>
          <a:bodyPr/>
          <a:lstStyle>
            <a:lvl1pPr marL="0" indent="0">
              <a:buNone/>
              <a:defRPr sz="1800"/>
            </a:lvl1pPr>
          </a:lstStyle>
          <a:p>
            <a:pPr lvl="0"/>
            <a:r>
              <a:rPr lang="en-US" dirty="0"/>
              <a:t>Insert Content Here</a:t>
            </a:r>
            <a:endParaRPr lang="en-VN" dirty="0"/>
          </a:p>
        </p:txBody>
      </p:sp>
      <p:sp>
        <p:nvSpPr>
          <p:cNvPr id="19" name="Text Placeholder 17">
            <a:extLst>
              <a:ext uri="{FF2B5EF4-FFF2-40B4-BE49-F238E27FC236}">
                <a16:creationId xmlns:a16="http://schemas.microsoft.com/office/drawing/2014/main" id="{650DE883-044C-CCAC-DA75-24414351C8E5}"/>
              </a:ext>
            </a:extLst>
          </p:cNvPr>
          <p:cNvSpPr>
            <a:spLocks noGrp="1"/>
          </p:cNvSpPr>
          <p:nvPr>
            <p:ph type="body" sz="quarter" idx="26" hasCustomPrompt="1"/>
          </p:nvPr>
        </p:nvSpPr>
        <p:spPr>
          <a:xfrm>
            <a:off x="3470545"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0" name="Text Placeholder 17">
            <a:extLst>
              <a:ext uri="{FF2B5EF4-FFF2-40B4-BE49-F238E27FC236}">
                <a16:creationId xmlns:a16="http://schemas.microsoft.com/office/drawing/2014/main" id="{4C628426-8BA3-85BC-EA6A-418EB714BA33}"/>
              </a:ext>
            </a:extLst>
          </p:cNvPr>
          <p:cNvSpPr>
            <a:spLocks noGrp="1"/>
          </p:cNvSpPr>
          <p:nvPr>
            <p:ph type="body" sz="quarter" idx="27" hasCustomPrompt="1"/>
          </p:nvPr>
        </p:nvSpPr>
        <p:spPr>
          <a:xfrm>
            <a:off x="6451252"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1" name="Text Placeholder 17">
            <a:extLst>
              <a:ext uri="{FF2B5EF4-FFF2-40B4-BE49-F238E27FC236}">
                <a16:creationId xmlns:a16="http://schemas.microsoft.com/office/drawing/2014/main" id="{5A5ACC0C-A280-403A-DDE6-1AB2A143C527}"/>
              </a:ext>
            </a:extLst>
          </p:cNvPr>
          <p:cNvSpPr>
            <a:spLocks noGrp="1"/>
          </p:cNvSpPr>
          <p:nvPr>
            <p:ph type="body" sz="quarter" idx="28" hasCustomPrompt="1"/>
          </p:nvPr>
        </p:nvSpPr>
        <p:spPr>
          <a:xfrm>
            <a:off x="9420083" y="1296989"/>
            <a:ext cx="2336489" cy="365125"/>
          </a:xfrm>
          <a:prstGeom prst="rect">
            <a:avLst/>
          </a:prstGeom>
        </p:spPr>
        <p:txBody>
          <a:bodyPr/>
          <a:lstStyle>
            <a:lvl1pPr marL="0" indent="0">
              <a:buNone/>
              <a:defRPr sz="20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2" name="Text Placeholder 40">
            <a:extLst>
              <a:ext uri="{FF2B5EF4-FFF2-40B4-BE49-F238E27FC236}">
                <a16:creationId xmlns:a16="http://schemas.microsoft.com/office/drawing/2014/main" id="{4A460CC4-3D20-2636-DF17-50C8598CC183}"/>
              </a:ext>
            </a:extLst>
          </p:cNvPr>
          <p:cNvSpPr>
            <a:spLocks noGrp="1"/>
          </p:cNvSpPr>
          <p:nvPr>
            <p:ph type="body" sz="quarter" idx="29" hasCustomPrompt="1"/>
          </p:nvPr>
        </p:nvSpPr>
        <p:spPr>
          <a:xfrm>
            <a:off x="3470544"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3" name="Text Placeholder 40">
            <a:extLst>
              <a:ext uri="{FF2B5EF4-FFF2-40B4-BE49-F238E27FC236}">
                <a16:creationId xmlns:a16="http://schemas.microsoft.com/office/drawing/2014/main" id="{044D8F02-86A0-9385-42F0-47E5BE44A932}"/>
              </a:ext>
            </a:extLst>
          </p:cNvPr>
          <p:cNvSpPr>
            <a:spLocks noGrp="1"/>
          </p:cNvSpPr>
          <p:nvPr>
            <p:ph type="body" sz="quarter" idx="30" hasCustomPrompt="1"/>
          </p:nvPr>
        </p:nvSpPr>
        <p:spPr>
          <a:xfrm>
            <a:off x="6451251"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sp>
        <p:nvSpPr>
          <p:cNvPr id="24" name="Text Placeholder 40">
            <a:extLst>
              <a:ext uri="{FF2B5EF4-FFF2-40B4-BE49-F238E27FC236}">
                <a16:creationId xmlns:a16="http://schemas.microsoft.com/office/drawing/2014/main" id="{EBB93CE2-BE01-EC6A-8CD4-78136C80B949}"/>
              </a:ext>
            </a:extLst>
          </p:cNvPr>
          <p:cNvSpPr>
            <a:spLocks noGrp="1"/>
          </p:cNvSpPr>
          <p:nvPr>
            <p:ph type="body" sz="quarter" idx="31" hasCustomPrompt="1"/>
          </p:nvPr>
        </p:nvSpPr>
        <p:spPr>
          <a:xfrm>
            <a:off x="9420082" y="5821363"/>
            <a:ext cx="2336914" cy="365125"/>
          </a:xfrm>
          <a:prstGeom prst="rect">
            <a:avLst/>
          </a:prstGeom>
        </p:spPr>
        <p:txBody>
          <a:bodyPr/>
          <a:lstStyle>
            <a:lvl1pPr marL="0" indent="0">
              <a:buNone/>
              <a:defRPr sz="1400">
                <a:solidFill>
                  <a:schemeClr val="bg1">
                    <a:lumMod val="50000"/>
                  </a:schemeClr>
                </a:solidFill>
              </a:defRPr>
            </a:lvl1pPr>
          </a:lstStyle>
          <a:p>
            <a:pPr lvl="0"/>
            <a:r>
              <a:rPr lang="en-US" dirty="0"/>
              <a:t>Optional Caption Here</a:t>
            </a:r>
            <a:endParaRPr lang="en-VN" dirty="0"/>
          </a:p>
        </p:txBody>
      </p:sp>
      <p:pic>
        <p:nvPicPr>
          <p:cNvPr id="25" name="Picture 24">
            <a:extLst>
              <a:ext uri="{FF2B5EF4-FFF2-40B4-BE49-F238E27FC236}">
                <a16:creationId xmlns:a16="http://schemas.microsoft.com/office/drawing/2014/main" id="{F9FC316E-23C1-4D94-1CA3-502EB7C8B7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26" name="Title 3">
            <a:extLst>
              <a:ext uri="{FF2B5EF4-FFF2-40B4-BE49-F238E27FC236}">
                <a16:creationId xmlns:a16="http://schemas.microsoft.com/office/drawing/2014/main" id="{31F83E7B-3111-7928-4D86-6FD39E208094}"/>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CA905B6F-9166-840C-8270-37CC765417AD}"/>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19E99759-8FC4-FA01-050A-8E050FEDA628}"/>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788275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FC2D7F75-570F-F74E-45BA-8FF00DF521ED}"/>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3">
                  <a:extLst>
                    <a:ext uri="{A12FA001-AC4F-418D-AE19-62706E023703}">
                      <ahyp:hlinkClr xmlns:ahyp="http://schemas.microsoft.com/office/drawing/2018/hyperlinkcolor" val="tx"/>
                    </a:ext>
                  </a:extLst>
                </a:hlinkClick>
              </a:rPr>
              <a:t>fptsoftware.com</a:t>
            </a:r>
            <a:r>
              <a:rPr lang="en-US" dirty="0">
                <a:hlinkClick r:id="rId3">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a:t>
            </a:fld>
            <a:endParaRPr lang="x-none"/>
          </a:p>
        </p:txBody>
      </p:sp>
    </p:spTree>
    <p:extLst>
      <p:ext uri="{BB962C8B-B14F-4D97-AF65-F5344CB8AC3E}">
        <p14:creationId xmlns:p14="http://schemas.microsoft.com/office/powerpoint/2010/main" val="18503342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ight_4 Columns Stacke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525466"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4" name="Content Placeholder 17">
            <a:extLst>
              <a:ext uri="{FF2B5EF4-FFF2-40B4-BE49-F238E27FC236}">
                <a16:creationId xmlns:a16="http://schemas.microsoft.com/office/drawing/2014/main" id="{CB40C77F-546D-553A-E559-516E9D0FB8DA}"/>
              </a:ext>
            </a:extLst>
          </p:cNvPr>
          <p:cNvSpPr>
            <a:spLocks noGrp="1"/>
          </p:cNvSpPr>
          <p:nvPr>
            <p:ph sz="quarter" idx="23" hasCustomPrompt="1"/>
          </p:nvPr>
        </p:nvSpPr>
        <p:spPr>
          <a:xfrm>
            <a:off x="3388869"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16" name="Content Placeholder 17">
            <a:extLst>
              <a:ext uri="{FF2B5EF4-FFF2-40B4-BE49-F238E27FC236}">
                <a16:creationId xmlns:a16="http://schemas.microsoft.com/office/drawing/2014/main" id="{7960E3A8-3245-0082-B8C1-F7185F834982}"/>
              </a:ext>
            </a:extLst>
          </p:cNvPr>
          <p:cNvSpPr>
            <a:spLocks noGrp="1"/>
          </p:cNvSpPr>
          <p:nvPr>
            <p:ph sz="quarter" idx="24" hasCustomPrompt="1"/>
          </p:nvPr>
        </p:nvSpPr>
        <p:spPr>
          <a:xfrm>
            <a:off x="6252272"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17" name="Content Placeholder 17">
            <a:extLst>
              <a:ext uri="{FF2B5EF4-FFF2-40B4-BE49-F238E27FC236}">
                <a16:creationId xmlns:a16="http://schemas.microsoft.com/office/drawing/2014/main" id="{272E51E7-ACB2-E33A-A245-6B4E02D3A2A0}"/>
              </a:ext>
            </a:extLst>
          </p:cNvPr>
          <p:cNvSpPr>
            <a:spLocks noGrp="1"/>
          </p:cNvSpPr>
          <p:nvPr>
            <p:ph sz="quarter" idx="25" hasCustomPrompt="1"/>
          </p:nvPr>
        </p:nvSpPr>
        <p:spPr>
          <a:xfrm>
            <a:off x="9115674" y="3794641"/>
            <a:ext cx="2565464" cy="2349920"/>
          </a:xfrm>
          <a:prstGeom prst="rect">
            <a:avLst/>
          </a:prstGeom>
        </p:spPr>
        <p:txBody>
          <a:bodyPr/>
          <a:lstStyle>
            <a:lvl1pPr marL="0" indent="0">
              <a:buNone/>
              <a:defRPr sz="1800"/>
            </a:lvl1pPr>
          </a:lstStyle>
          <a:p>
            <a:pPr lvl="0"/>
            <a:r>
              <a:rPr lang="en-US" dirty="0"/>
              <a:t>Insert Content Here</a:t>
            </a:r>
            <a:endParaRPr lang="en-VN" dirty="0"/>
          </a:p>
        </p:txBody>
      </p:sp>
      <p:sp>
        <p:nvSpPr>
          <p:cNvPr id="25" name="Text Placeholder 17">
            <a:extLst>
              <a:ext uri="{FF2B5EF4-FFF2-40B4-BE49-F238E27FC236}">
                <a16:creationId xmlns:a16="http://schemas.microsoft.com/office/drawing/2014/main" id="{BF138F4D-5604-E52A-C0CD-6277BC33DE18}"/>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6" name="Text Placeholder 17">
            <a:extLst>
              <a:ext uri="{FF2B5EF4-FFF2-40B4-BE49-F238E27FC236}">
                <a16:creationId xmlns:a16="http://schemas.microsoft.com/office/drawing/2014/main" id="{A7063D67-05F5-E9BC-BB0E-DD2712C6DC76}"/>
              </a:ext>
            </a:extLst>
          </p:cNvPr>
          <p:cNvSpPr>
            <a:spLocks noGrp="1"/>
          </p:cNvSpPr>
          <p:nvPr>
            <p:ph type="body" sz="quarter" idx="16" hasCustomPrompt="1"/>
          </p:nvPr>
        </p:nvSpPr>
        <p:spPr>
          <a:xfrm>
            <a:off x="525463" y="2092855"/>
            <a:ext cx="11155675" cy="1413176"/>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pic>
        <p:nvPicPr>
          <p:cNvPr id="2" name="Picture 1">
            <a:extLst>
              <a:ext uri="{FF2B5EF4-FFF2-40B4-BE49-F238E27FC236}">
                <a16:creationId xmlns:a16="http://schemas.microsoft.com/office/drawing/2014/main" id="{E1FA4458-3F9E-8D7F-4376-B4A1A5404A4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5" name="Title 3">
            <a:extLst>
              <a:ext uri="{FF2B5EF4-FFF2-40B4-BE49-F238E27FC236}">
                <a16:creationId xmlns:a16="http://schemas.microsoft.com/office/drawing/2014/main" id="{63E844CD-81B5-FC3F-4E5F-B3BBE48827F1}"/>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C5F7020E-5A47-8D7B-4150-005331BE0E78}"/>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2F252AC3-7D53-82C4-CCD6-94B82FECC1D4}"/>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2007714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ight_2 Row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2830782" y="1296987"/>
            <a:ext cx="8835751" cy="1935603"/>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a:cxnSpLocks/>
          </p:cNvCxnSpPr>
          <p:nvPr userDrawn="1"/>
        </p:nvCxnSpPr>
        <p:spPr>
          <a:xfrm flipH="1">
            <a:off x="525465" y="3647941"/>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Content Placeholder 17">
            <a:extLst>
              <a:ext uri="{FF2B5EF4-FFF2-40B4-BE49-F238E27FC236}">
                <a16:creationId xmlns:a16="http://schemas.microsoft.com/office/drawing/2014/main" id="{683279F7-7FAD-DF6B-E822-DB923F8565A6}"/>
              </a:ext>
            </a:extLst>
          </p:cNvPr>
          <p:cNvSpPr>
            <a:spLocks noGrp="1"/>
          </p:cNvSpPr>
          <p:nvPr>
            <p:ph sz="quarter" idx="19" hasCustomPrompt="1"/>
          </p:nvPr>
        </p:nvSpPr>
        <p:spPr>
          <a:xfrm>
            <a:off x="2830782" y="4084521"/>
            <a:ext cx="8835751" cy="1935603"/>
          </a:xfrm>
          <a:prstGeom prst="rect">
            <a:avLst/>
          </a:prstGeom>
        </p:spPr>
        <p:txBody>
          <a:bodyPr/>
          <a:lstStyle>
            <a:lvl1pPr marL="0" indent="0">
              <a:buNone/>
              <a:defRPr sz="1800"/>
            </a:lvl1pPr>
          </a:lstStyle>
          <a:p>
            <a:pPr lvl="0"/>
            <a:r>
              <a:rPr lang="en-US" dirty="0"/>
              <a:t>Insert Content Here</a:t>
            </a:r>
            <a:endParaRPr lang="en-VN" dirty="0"/>
          </a:p>
        </p:txBody>
      </p:sp>
      <p:sp>
        <p:nvSpPr>
          <p:cNvPr id="19" name="Text Placeholder 40">
            <a:extLst>
              <a:ext uri="{FF2B5EF4-FFF2-40B4-BE49-F238E27FC236}">
                <a16:creationId xmlns:a16="http://schemas.microsoft.com/office/drawing/2014/main" id="{E4FBDA02-11B7-07A8-D0FF-D52FF87EE1DF}"/>
              </a:ext>
            </a:extLst>
          </p:cNvPr>
          <p:cNvSpPr>
            <a:spLocks noGrp="1"/>
          </p:cNvSpPr>
          <p:nvPr>
            <p:ph type="body" sz="quarter" idx="22" hasCustomPrompt="1"/>
          </p:nvPr>
        </p:nvSpPr>
        <p:spPr>
          <a:xfrm>
            <a:off x="525464" y="2698768"/>
            <a:ext cx="2011670" cy="548322"/>
          </a:xfrm>
          <a:prstGeom prst="rect">
            <a:avLst/>
          </a:prstGeom>
        </p:spPr>
        <p:txBody>
          <a:bodyPr/>
          <a:lstStyle>
            <a:lvl1pPr marL="0" indent="0">
              <a:buNone/>
              <a:defRPr sz="1400">
                <a:solidFill>
                  <a:schemeClr val="bg1">
                    <a:lumMod val="50000"/>
                  </a:schemeClr>
                </a:solidFill>
              </a:defRPr>
            </a:lvl1pPr>
          </a:lstStyle>
          <a:p>
            <a:pPr lvl="0"/>
            <a:r>
              <a:rPr lang="en-US" dirty="0"/>
              <a:t>Optional Subtitle Here</a:t>
            </a:r>
            <a:endParaRPr lang="en-VN" dirty="0"/>
          </a:p>
        </p:txBody>
      </p:sp>
      <p:sp>
        <p:nvSpPr>
          <p:cNvPr id="20" name="Text Placeholder 17">
            <a:extLst>
              <a:ext uri="{FF2B5EF4-FFF2-40B4-BE49-F238E27FC236}">
                <a16:creationId xmlns:a16="http://schemas.microsoft.com/office/drawing/2014/main" id="{20464899-F7FB-4852-5EBC-B89D9D935F13}"/>
              </a:ext>
            </a:extLst>
          </p:cNvPr>
          <p:cNvSpPr>
            <a:spLocks noGrp="1"/>
          </p:cNvSpPr>
          <p:nvPr>
            <p:ph type="body" sz="quarter" idx="23" hasCustomPrompt="1"/>
          </p:nvPr>
        </p:nvSpPr>
        <p:spPr>
          <a:xfrm>
            <a:off x="525465" y="4078825"/>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1" name="Text Placeholder 40">
            <a:extLst>
              <a:ext uri="{FF2B5EF4-FFF2-40B4-BE49-F238E27FC236}">
                <a16:creationId xmlns:a16="http://schemas.microsoft.com/office/drawing/2014/main" id="{68B58503-CFF0-7611-500E-3B25C9324819}"/>
              </a:ext>
            </a:extLst>
          </p:cNvPr>
          <p:cNvSpPr>
            <a:spLocks noGrp="1"/>
          </p:cNvSpPr>
          <p:nvPr>
            <p:ph type="body" sz="quarter" idx="24" hasCustomPrompt="1"/>
          </p:nvPr>
        </p:nvSpPr>
        <p:spPr>
          <a:xfrm>
            <a:off x="525464" y="5480605"/>
            <a:ext cx="2011670" cy="548322"/>
          </a:xfrm>
          <a:prstGeom prst="rect">
            <a:avLst/>
          </a:prstGeom>
        </p:spPr>
        <p:txBody>
          <a:bodyPr/>
          <a:lstStyle>
            <a:lvl1pPr marL="0" indent="0">
              <a:buNone/>
              <a:defRPr sz="1400">
                <a:solidFill>
                  <a:schemeClr val="bg1">
                    <a:lumMod val="50000"/>
                  </a:schemeClr>
                </a:solidFill>
              </a:defRPr>
            </a:lvl1pPr>
          </a:lstStyle>
          <a:p>
            <a:pPr lvl="0"/>
            <a:r>
              <a:rPr lang="en-US" dirty="0"/>
              <a:t>Optional Subtitle Here</a:t>
            </a:r>
            <a:endParaRPr lang="en-VN" dirty="0"/>
          </a:p>
        </p:txBody>
      </p:sp>
      <p:pic>
        <p:nvPicPr>
          <p:cNvPr id="2" name="Picture 1">
            <a:extLst>
              <a:ext uri="{FF2B5EF4-FFF2-40B4-BE49-F238E27FC236}">
                <a16:creationId xmlns:a16="http://schemas.microsoft.com/office/drawing/2014/main" id="{C5F32A19-0C13-E518-CF5E-4127243D1A2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4" name="Title 3">
            <a:extLst>
              <a:ext uri="{FF2B5EF4-FFF2-40B4-BE49-F238E27FC236}">
                <a16:creationId xmlns:a16="http://schemas.microsoft.com/office/drawing/2014/main" id="{3CBDF7D2-6F49-BDD2-8B86-E50EF7F922E8}"/>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934AF66E-404A-FD25-4FE2-77C536446658}"/>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219600A7-07AC-3DA3-EC6E-A20E3793CA68}"/>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10604442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ight_3 Rows">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7">
            <a:extLst>
              <a:ext uri="{FF2B5EF4-FFF2-40B4-BE49-F238E27FC236}">
                <a16:creationId xmlns:a16="http://schemas.microsoft.com/office/drawing/2014/main" id="{A3F9D6E4-1084-0D93-97FF-07D002D3A404}"/>
              </a:ext>
            </a:extLst>
          </p:cNvPr>
          <p:cNvSpPr>
            <a:spLocks noGrp="1"/>
          </p:cNvSpPr>
          <p:nvPr>
            <p:ph type="body" sz="quarter" idx="15" hasCustomPrompt="1"/>
          </p:nvPr>
        </p:nvSpPr>
        <p:spPr>
          <a:xfrm>
            <a:off x="525465" y="129698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18" name="Content Placeholder 17">
            <a:extLst>
              <a:ext uri="{FF2B5EF4-FFF2-40B4-BE49-F238E27FC236}">
                <a16:creationId xmlns:a16="http://schemas.microsoft.com/office/drawing/2014/main" id="{3E22DB00-9934-C4AC-4D06-84BE6ED41CDB}"/>
              </a:ext>
            </a:extLst>
          </p:cNvPr>
          <p:cNvSpPr>
            <a:spLocks noGrp="1"/>
          </p:cNvSpPr>
          <p:nvPr>
            <p:ph sz="quarter" idx="17" hasCustomPrompt="1"/>
          </p:nvPr>
        </p:nvSpPr>
        <p:spPr>
          <a:xfrm>
            <a:off x="2830782" y="1296988"/>
            <a:ext cx="8835751" cy="1201514"/>
          </a:xfrm>
          <a:prstGeom prst="rect">
            <a:avLst/>
          </a:prstGeom>
        </p:spPr>
        <p:txBody>
          <a:bodyPr/>
          <a:lstStyle>
            <a:lvl1pPr marL="0" indent="0">
              <a:buNone/>
              <a:defRPr sz="1800"/>
            </a:lvl1pPr>
          </a:lstStyle>
          <a:p>
            <a:pPr lvl="0"/>
            <a:r>
              <a:rPr lang="en-US" dirty="0"/>
              <a:t>Insert Content Here</a:t>
            </a:r>
            <a:endParaRPr lang="en-VN" dirty="0"/>
          </a:p>
        </p:txBody>
      </p:sp>
      <p:cxnSp>
        <p:nvCxnSpPr>
          <p:cNvPr id="32" name="Straight Connector 31">
            <a:extLst>
              <a:ext uri="{FF2B5EF4-FFF2-40B4-BE49-F238E27FC236}">
                <a16:creationId xmlns:a16="http://schemas.microsoft.com/office/drawing/2014/main" id="{2BED7DC2-76AB-149E-169B-638E82B69D21}"/>
              </a:ext>
            </a:extLst>
          </p:cNvPr>
          <p:cNvCxnSpPr>
            <a:cxnSpLocks/>
          </p:cNvCxnSpPr>
          <p:nvPr userDrawn="1"/>
        </p:nvCxnSpPr>
        <p:spPr>
          <a:xfrm flipH="1">
            <a:off x="525465" y="2816998"/>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Content Placeholder 17">
            <a:extLst>
              <a:ext uri="{FF2B5EF4-FFF2-40B4-BE49-F238E27FC236}">
                <a16:creationId xmlns:a16="http://schemas.microsoft.com/office/drawing/2014/main" id="{683279F7-7FAD-DF6B-E822-DB923F8565A6}"/>
              </a:ext>
            </a:extLst>
          </p:cNvPr>
          <p:cNvSpPr>
            <a:spLocks noGrp="1"/>
          </p:cNvSpPr>
          <p:nvPr>
            <p:ph sz="quarter" idx="19" hasCustomPrompt="1"/>
          </p:nvPr>
        </p:nvSpPr>
        <p:spPr>
          <a:xfrm>
            <a:off x="2830782" y="3138341"/>
            <a:ext cx="8835751" cy="1195818"/>
          </a:xfrm>
          <a:prstGeom prst="rect">
            <a:avLst/>
          </a:prstGeom>
        </p:spPr>
        <p:txBody>
          <a:bodyPr/>
          <a:lstStyle>
            <a:lvl1pPr marL="0" indent="0">
              <a:buNone/>
              <a:defRPr sz="1800"/>
            </a:lvl1pPr>
          </a:lstStyle>
          <a:p>
            <a:pPr lvl="0"/>
            <a:r>
              <a:rPr lang="en-US" dirty="0"/>
              <a:t>Insert Content Here</a:t>
            </a:r>
            <a:endParaRPr lang="en-VN" dirty="0"/>
          </a:p>
        </p:txBody>
      </p:sp>
      <p:sp>
        <p:nvSpPr>
          <p:cNvPr id="20" name="Text Placeholder 17">
            <a:extLst>
              <a:ext uri="{FF2B5EF4-FFF2-40B4-BE49-F238E27FC236}">
                <a16:creationId xmlns:a16="http://schemas.microsoft.com/office/drawing/2014/main" id="{20464899-F7FB-4852-5EBC-B89D9D935F13}"/>
              </a:ext>
            </a:extLst>
          </p:cNvPr>
          <p:cNvSpPr>
            <a:spLocks noGrp="1"/>
          </p:cNvSpPr>
          <p:nvPr>
            <p:ph type="body" sz="quarter" idx="23" hasCustomPrompt="1"/>
          </p:nvPr>
        </p:nvSpPr>
        <p:spPr>
          <a:xfrm>
            <a:off x="525465" y="3135493"/>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cxnSp>
        <p:nvCxnSpPr>
          <p:cNvPr id="2" name="Straight Connector 1">
            <a:extLst>
              <a:ext uri="{FF2B5EF4-FFF2-40B4-BE49-F238E27FC236}">
                <a16:creationId xmlns:a16="http://schemas.microsoft.com/office/drawing/2014/main" id="{AE85A9B0-64F1-3D11-7C1D-238C37F81352}"/>
              </a:ext>
            </a:extLst>
          </p:cNvPr>
          <p:cNvCxnSpPr>
            <a:cxnSpLocks/>
          </p:cNvCxnSpPr>
          <p:nvPr userDrawn="1"/>
        </p:nvCxnSpPr>
        <p:spPr>
          <a:xfrm flipH="1">
            <a:off x="525465" y="4655503"/>
            <a:ext cx="11141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17">
            <a:extLst>
              <a:ext uri="{FF2B5EF4-FFF2-40B4-BE49-F238E27FC236}">
                <a16:creationId xmlns:a16="http://schemas.microsoft.com/office/drawing/2014/main" id="{CF7F2F74-F653-0F09-FE0E-76176E5D5D04}"/>
              </a:ext>
            </a:extLst>
          </p:cNvPr>
          <p:cNvSpPr>
            <a:spLocks noGrp="1"/>
          </p:cNvSpPr>
          <p:nvPr>
            <p:ph sz="quarter" idx="24" hasCustomPrompt="1"/>
          </p:nvPr>
        </p:nvSpPr>
        <p:spPr>
          <a:xfrm>
            <a:off x="2830782" y="4979695"/>
            <a:ext cx="8835751" cy="1195818"/>
          </a:xfrm>
          <a:prstGeom prst="rect">
            <a:avLst/>
          </a:prstGeom>
        </p:spPr>
        <p:txBody>
          <a:bodyPr/>
          <a:lstStyle>
            <a:lvl1pPr marL="0" indent="0">
              <a:buNone/>
              <a:defRPr sz="1800"/>
            </a:lvl1pPr>
          </a:lstStyle>
          <a:p>
            <a:pPr lvl="0"/>
            <a:r>
              <a:rPr lang="en-US" dirty="0"/>
              <a:t>Insert Content Here</a:t>
            </a:r>
            <a:endParaRPr lang="en-VN" dirty="0"/>
          </a:p>
        </p:txBody>
      </p:sp>
      <p:sp>
        <p:nvSpPr>
          <p:cNvPr id="16" name="Text Placeholder 17">
            <a:extLst>
              <a:ext uri="{FF2B5EF4-FFF2-40B4-BE49-F238E27FC236}">
                <a16:creationId xmlns:a16="http://schemas.microsoft.com/office/drawing/2014/main" id="{C0BBE84C-2A0F-42E5-6654-92E4C46711D2}"/>
              </a:ext>
            </a:extLst>
          </p:cNvPr>
          <p:cNvSpPr>
            <a:spLocks noGrp="1"/>
          </p:cNvSpPr>
          <p:nvPr>
            <p:ph type="body" sz="quarter" idx="25" hasCustomPrompt="1"/>
          </p:nvPr>
        </p:nvSpPr>
        <p:spPr>
          <a:xfrm>
            <a:off x="525465" y="4973998"/>
            <a:ext cx="2011670" cy="1201514"/>
          </a:xfrm>
          <a:prstGeom prst="rect">
            <a:avLst/>
          </a:prstGeom>
        </p:spPr>
        <p:txBody>
          <a:bodyPr/>
          <a:lstStyle>
            <a:lvl1pPr marL="0" indent="0">
              <a:buNone/>
              <a:defRPr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pic>
        <p:nvPicPr>
          <p:cNvPr id="19" name="Picture 18">
            <a:extLst>
              <a:ext uri="{FF2B5EF4-FFF2-40B4-BE49-F238E27FC236}">
                <a16:creationId xmlns:a16="http://schemas.microsoft.com/office/drawing/2014/main" id="{AA3171DD-34CE-C659-70AC-D5F8C3A4743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21" name="Title 3">
            <a:extLst>
              <a:ext uri="{FF2B5EF4-FFF2-40B4-BE49-F238E27FC236}">
                <a16:creationId xmlns:a16="http://schemas.microsoft.com/office/drawing/2014/main" id="{1C520734-CDF9-31C4-EF5A-1C15F97F7852}"/>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2F9A3D80-1320-D0B0-7EFB-2B72431E466A}"/>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98F73E58-30FA-E30A-F04F-CBF55B2CE01E}"/>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836236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ight_Organizational Chart">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 Diagonal Corner Rectangle 1">
            <a:extLst>
              <a:ext uri="{FF2B5EF4-FFF2-40B4-BE49-F238E27FC236}">
                <a16:creationId xmlns:a16="http://schemas.microsoft.com/office/drawing/2014/main" id="{3E1FFD64-7FE0-BC75-62BC-E2B0CE22F675}"/>
              </a:ext>
            </a:extLst>
          </p:cNvPr>
          <p:cNvSpPr/>
          <p:nvPr/>
        </p:nvSpPr>
        <p:spPr>
          <a:xfrm>
            <a:off x="4961919" y="1606660"/>
            <a:ext cx="2075489" cy="778903"/>
          </a:xfrm>
          <a:prstGeom prst="roundRect">
            <a:avLst>
              <a:gd name="adj" fmla="val 80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cxnSp>
        <p:nvCxnSpPr>
          <p:cNvPr id="58" name="Straight Connector 57">
            <a:extLst>
              <a:ext uri="{FF2B5EF4-FFF2-40B4-BE49-F238E27FC236}">
                <a16:creationId xmlns:a16="http://schemas.microsoft.com/office/drawing/2014/main" id="{707907A8-68A2-6DC9-C930-1E2F726E5C1A}"/>
              </a:ext>
            </a:extLst>
          </p:cNvPr>
          <p:cNvCxnSpPr>
            <a:cxnSpLocks/>
          </p:cNvCxnSpPr>
          <p:nvPr userDrawn="1"/>
        </p:nvCxnSpPr>
        <p:spPr>
          <a:xfrm flipV="1">
            <a:off x="5078579"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C80BE52-043B-E32D-D45A-A7FBB6A618F4}"/>
              </a:ext>
            </a:extLst>
          </p:cNvPr>
          <p:cNvCxnSpPr>
            <a:cxnSpLocks/>
          </p:cNvCxnSpPr>
          <p:nvPr userDrawn="1"/>
        </p:nvCxnSpPr>
        <p:spPr>
          <a:xfrm flipV="1">
            <a:off x="2264259"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520BBC29-6B08-899D-67CD-33BEE68E6C9C}"/>
              </a:ext>
            </a:extLst>
          </p:cNvPr>
          <p:cNvCxnSpPr>
            <a:cxnSpLocks/>
          </p:cNvCxnSpPr>
          <p:nvPr userDrawn="1"/>
        </p:nvCxnSpPr>
        <p:spPr>
          <a:xfrm flipV="1">
            <a:off x="10770856"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C3F5C13-FBC1-5B0E-8F55-8D503C563106}"/>
              </a:ext>
            </a:extLst>
          </p:cNvPr>
          <p:cNvCxnSpPr>
            <a:cxnSpLocks/>
          </p:cNvCxnSpPr>
          <p:nvPr userDrawn="1"/>
        </p:nvCxnSpPr>
        <p:spPr>
          <a:xfrm flipV="1">
            <a:off x="7956536" y="2824353"/>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2C67592-16AD-218E-2987-7AD0A54086F3}"/>
              </a:ext>
            </a:extLst>
          </p:cNvPr>
          <p:cNvCxnSpPr>
            <a:cxnSpLocks/>
          </p:cNvCxnSpPr>
          <p:nvPr userDrawn="1"/>
        </p:nvCxnSpPr>
        <p:spPr>
          <a:xfrm flipV="1">
            <a:off x="6034263" y="2385564"/>
            <a:ext cx="0" cy="45166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C7ECF8A-4558-607C-7EE8-70044AC9CD5D}"/>
              </a:ext>
            </a:extLst>
          </p:cNvPr>
          <p:cNvCxnSpPr>
            <a:cxnSpLocks/>
          </p:cNvCxnSpPr>
          <p:nvPr userDrawn="1"/>
        </p:nvCxnSpPr>
        <p:spPr>
          <a:xfrm>
            <a:off x="2262348" y="2824353"/>
            <a:ext cx="8520083" cy="0"/>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43F703B-6FE5-6AC5-D028-0588A8BD5263}"/>
              </a:ext>
            </a:extLst>
          </p:cNvPr>
          <p:cNvCxnSpPr>
            <a:cxnSpLocks/>
          </p:cNvCxnSpPr>
          <p:nvPr userDrawn="1"/>
        </p:nvCxnSpPr>
        <p:spPr>
          <a:xfrm flipV="1">
            <a:off x="5078579" y="4462832"/>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D51561D-2BA2-0E55-5156-3DB19BD1D25F}"/>
              </a:ext>
            </a:extLst>
          </p:cNvPr>
          <p:cNvCxnSpPr>
            <a:cxnSpLocks/>
          </p:cNvCxnSpPr>
          <p:nvPr userDrawn="1"/>
        </p:nvCxnSpPr>
        <p:spPr>
          <a:xfrm flipV="1">
            <a:off x="10770856" y="4462832"/>
            <a:ext cx="0" cy="397949"/>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C386B631-909D-B846-3B6C-83FDEB20262C}"/>
              </a:ext>
            </a:extLst>
          </p:cNvPr>
          <p:cNvCxnSpPr>
            <a:cxnSpLocks/>
          </p:cNvCxnSpPr>
          <p:nvPr userDrawn="1"/>
        </p:nvCxnSpPr>
        <p:spPr>
          <a:xfrm flipV="1">
            <a:off x="7956536" y="4011164"/>
            <a:ext cx="0" cy="83269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D87A9BC3-EE66-E8FC-C302-85BFD06CAAFF}"/>
              </a:ext>
            </a:extLst>
          </p:cNvPr>
          <p:cNvCxnSpPr>
            <a:cxnSpLocks/>
          </p:cNvCxnSpPr>
          <p:nvPr userDrawn="1"/>
        </p:nvCxnSpPr>
        <p:spPr>
          <a:xfrm>
            <a:off x="5068419" y="4462832"/>
            <a:ext cx="5702437" cy="0"/>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9EAD57B-19F3-82EB-7B5B-AF5B14C35BF2}"/>
              </a:ext>
            </a:extLst>
          </p:cNvPr>
          <p:cNvCxnSpPr>
            <a:cxnSpLocks/>
          </p:cNvCxnSpPr>
          <p:nvPr userDrawn="1"/>
        </p:nvCxnSpPr>
        <p:spPr>
          <a:xfrm flipV="1">
            <a:off x="2264259" y="4011164"/>
            <a:ext cx="0" cy="832698"/>
          </a:xfrm>
          <a:prstGeom prst="line">
            <a:avLst/>
          </a:prstGeom>
          <a:ln w="19050">
            <a:solidFill>
              <a:schemeClr val="tx1">
                <a:lumMod val="25000"/>
                <a:lumOff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3" name="Oval 72">
            <a:extLst>
              <a:ext uri="{FF2B5EF4-FFF2-40B4-BE49-F238E27FC236}">
                <a16:creationId xmlns:a16="http://schemas.microsoft.com/office/drawing/2014/main" id="{F1AD4DAF-AA78-532E-AD99-839EB37B2693}"/>
              </a:ext>
            </a:extLst>
          </p:cNvPr>
          <p:cNvSpPr/>
          <p:nvPr userDrawn="1"/>
        </p:nvSpPr>
        <p:spPr>
          <a:xfrm>
            <a:off x="4464474" y="1493773"/>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7" name="Picture Placeholder 76">
            <a:extLst>
              <a:ext uri="{FF2B5EF4-FFF2-40B4-BE49-F238E27FC236}">
                <a16:creationId xmlns:a16="http://schemas.microsoft.com/office/drawing/2014/main" id="{A4FE0E58-817C-9A09-175F-EFD5C25FF850}"/>
              </a:ext>
            </a:extLst>
          </p:cNvPr>
          <p:cNvSpPr>
            <a:spLocks noGrp="1"/>
          </p:cNvSpPr>
          <p:nvPr>
            <p:ph type="pic" sz="quarter" idx="13"/>
          </p:nvPr>
        </p:nvSpPr>
        <p:spPr>
          <a:xfrm>
            <a:off x="4514526" y="1542997"/>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79" name="Text Placeholder 78">
            <a:extLst>
              <a:ext uri="{FF2B5EF4-FFF2-40B4-BE49-F238E27FC236}">
                <a16:creationId xmlns:a16="http://schemas.microsoft.com/office/drawing/2014/main" id="{ABD5C2BF-20A9-8C5D-15A9-539082595E6C}"/>
              </a:ext>
            </a:extLst>
          </p:cNvPr>
          <p:cNvSpPr>
            <a:spLocks noGrp="1"/>
          </p:cNvSpPr>
          <p:nvPr>
            <p:ph type="body" sz="quarter" idx="14" hasCustomPrompt="1"/>
          </p:nvPr>
        </p:nvSpPr>
        <p:spPr>
          <a:xfrm>
            <a:off x="5480489" y="1748584"/>
            <a:ext cx="1400459" cy="566737"/>
          </a:xfrm>
          <a:prstGeom prst="rect">
            <a:avLst/>
          </a:prstGeom>
        </p:spPr>
        <p:txBody>
          <a:bodyPr/>
          <a:lstStyle>
            <a:lvl1pPr marL="0" indent="0">
              <a:buNone/>
              <a:defRPr sz="1400" b="1">
                <a:solidFill>
                  <a:schemeClr val="bg1"/>
                </a:solidFill>
              </a:defRPr>
            </a:lvl1pPr>
            <a:lvl2pPr marL="0" indent="0">
              <a:buNone/>
              <a:defRPr sz="1200">
                <a:solidFill>
                  <a:schemeClr val="bg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80" name="Round Diagonal Corner Rectangle 1">
            <a:extLst>
              <a:ext uri="{FF2B5EF4-FFF2-40B4-BE49-F238E27FC236}">
                <a16:creationId xmlns:a16="http://schemas.microsoft.com/office/drawing/2014/main" id="{BD36152A-940B-E431-EB96-124E2CC8F4D9}"/>
              </a:ext>
            </a:extLst>
          </p:cNvPr>
          <p:cNvSpPr/>
          <p:nvPr userDrawn="1"/>
        </p:nvSpPr>
        <p:spPr>
          <a:xfrm>
            <a:off x="1121502"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1" name="Oval 80">
            <a:extLst>
              <a:ext uri="{FF2B5EF4-FFF2-40B4-BE49-F238E27FC236}">
                <a16:creationId xmlns:a16="http://schemas.microsoft.com/office/drawing/2014/main" id="{6D25EB14-3ED9-EB17-CCA3-62120D5CAAF8}"/>
              </a:ext>
            </a:extLst>
          </p:cNvPr>
          <p:cNvSpPr/>
          <p:nvPr userDrawn="1"/>
        </p:nvSpPr>
        <p:spPr>
          <a:xfrm>
            <a:off x="624057"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2" name="Picture Placeholder 81">
            <a:extLst>
              <a:ext uri="{FF2B5EF4-FFF2-40B4-BE49-F238E27FC236}">
                <a16:creationId xmlns:a16="http://schemas.microsoft.com/office/drawing/2014/main" id="{DEA747FD-646D-34DC-1B69-2745310C1AD6}"/>
              </a:ext>
            </a:extLst>
          </p:cNvPr>
          <p:cNvSpPr>
            <a:spLocks noGrp="1"/>
          </p:cNvSpPr>
          <p:nvPr>
            <p:ph type="pic" sz="quarter" idx="15"/>
          </p:nvPr>
        </p:nvSpPr>
        <p:spPr>
          <a:xfrm>
            <a:off x="674109"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83" name="Text Placeholder 78">
            <a:extLst>
              <a:ext uri="{FF2B5EF4-FFF2-40B4-BE49-F238E27FC236}">
                <a16:creationId xmlns:a16="http://schemas.microsoft.com/office/drawing/2014/main" id="{80B8D0A0-8432-7FAA-9D3A-837B8AD05308}"/>
              </a:ext>
            </a:extLst>
          </p:cNvPr>
          <p:cNvSpPr>
            <a:spLocks noGrp="1"/>
          </p:cNvSpPr>
          <p:nvPr>
            <p:ph type="body" sz="quarter" idx="16" hasCustomPrompt="1"/>
          </p:nvPr>
        </p:nvSpPr>
        <p:spPr>
          <a:xfrm>
            <a:off x="1640072"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85" name="Round Diagonal Corner Rectangle 1">
            <a:extLst>
              <a:ext uri="{FF2B5EF4-FFF2-40B4-BE49-F238E27FC236}">
                <a16:creationId xmlns:a16="http://schemas.microsoft.com/office/drawing/2014/main" id="{E418E5D7-B024-A3DD-FB6F-8D7AB8A3B689}"/>
              </a:ext>
            </a:extLst>
          </p:cNvPr>
          <p:cNvSpPr/>
          <p:nvPr userDrawn="1"/>
        </p:nvSpPr>
        <p:spPr>
          <a:xfrm>
            <a:off x="3954854"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6" name="Oval 85">
            <a:extLst>
              <a:ext uri="{FF2B5EF4-FFF2-40B4-BE49-F238E27FC236}">
                <a16:creationId xmlns:a16="http://schemas.microsoft.com/office/drawing/2014/main" id="{2EB4AAAD-A1C4-B49E-2048-35BA3F23F5CE}"/>
              </a:ext>
            </a:extLst>
          </p:cNvPr>
          <p:cNvSpPr/>
          <p:nvPr userDrawn="1"/>
        </p:nvSpPr>
        <p:spPr>
          <a:xfrm>
            <a:off x="3457409"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7" name="Picture Placeholder 86">
            <a:extLst>
              <a:ext uri="{FF2B5EF4-FFF2-40B4-BE49-F238E27FC236}">
                <a16:creationId xmlns:a16="http://schemas.microsoft.com/office/drawing/2014/main" id="{ED969091-B14F-A806-C0D9-2796BB4F2C04}"/>
              </a:ext>
            </a:extLst>
          </p:cNvPr>
          <p:cNvSpPr>
            <a:spLocks noGrp="1"/>
          </p:cNvSpPr>
          <p:nvPr>
            <p:ph type="pic" sz="quarter" idx="17"/>
          </p:nvPr>
        </p:nvSpPr>
        <p:spPr>
          <a:xfrm>
            <a:off x="3507461"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88" name="Text Placeholder 78">
            <a:extLst>
              <a:ext uri="{FF2B5EF4-FFF2-40B4-BE49-F238E27FC236}">
                <a16:creationId xmlns:a16="http://schemas.microsoft.com/office/drawing/2014/main" id="{CB915321-4383-C059-6601-8BD26BB1507F}"/>
              </a:ext>
            </a:extLst>
          </p:cNvPr>
          <p:cNvSpPr>
            <a:spLocks noGrp="1"/>
          </p:cNvSpPr>
          <p:nvPr>
            <p:ph type="body" sz="quarter" idx="18" hasCustomPrompt="1"/>
          </p:nvPr>
        </p:nvSpPr>
        <p:spPr>
          <a:xfrm>
            <a:off x="4473424"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0" name="Round Diagonal Corner Rectangle 1">
            <a:extLst>
              <a:ext uri="{FF2B5EF4-FFF2-40B4-BE49-F238E27FC236}">
                <a16:creationId xmlns:a16="http://schemas.microsoft.com/office/drawing/2014/main" id="{5560F083-17AA-A1B0-0D5B-EE1ABECFA3F0}"/>
              </a:ext>
            </a:extLst>
          </p:cNvPr>
          <p:cNvSpPr/>
          <p:nvPr userDrawn="1"/>
        </p:nvSpPr>
        <p:spPr>
          <a:xfrm>
            <a:off x="6788207"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91" name="Oval 90">
            <a:extLst>
              <a:ext uri="{FF2B5EF4-FFF2-40B4-BE49-F238E27FC236}">
                <a16:creationId xmlns:a16="http://schemas.microsoft.com/office/drawing/2014/main" id="{7420F0B3-35C8-2304-EE41-FBD3CA64F040}"/>
              </a:ext>
            </a:extLst>
          </p:cNvPr>
          <p:cNvSpPr/>
          <p:nvPr userDrawn="1"/>
        </p:nvSpPr>
        <p:spPr>
          <a:xfrm>
            <a:off x="6290762"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2" name="Picture Placeholder 91">
            <a:extLst>
              <a:ext uri="{FF2B5EF4-FFF2-40B4-BE49-F238E27FC236}">
                <a16:creationId xmlns:a16="http://schemas.microsoft.com/office/drawing/2014/main" id="{AC05E0DC-BDD6-13D1-3997-34D6A4AC89A5}"/>
              </a:ext>
            </a:extLst>
          </p:cNvPr>
          <p:cNvSpPr>
            <a:spLocks noGrp="1"/>
          </p:cNvSpPr>
          <p:nvPr>
            <p:ph type="pic" sz="quarter" idx="19"/>
          </p:nvPr>
        </p:nvSpPr>
        <p:spPr>
          <a:xfrm>
            <a:off x="6340814"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93" name="Text Placeholder 78">
            <a:extLst>
              <a:ext uri="{FF2B5EF4-FFF2-40B4-BE49-F238E27FC236}">
                <a16:creationId xmlns:a16="http://schemas.microsoft.com/office/drawing/2014/main" id="{A4B24C30-2F7F-C1E9-11F5-FBF19D48690D}"/>
              </a:ext>
            </a:extLst>
          </p:cNvPr>
          <p:cNvSpPr>
            <a:spLocks noGrp="1"/>
          </p:cNvSpPr>
          <p:nvPr>
            <p:ph type="body" sz="quarter" idx="20" hasCustomPrompt="1"/>
          </p:nvPr>
        </p:nvSpPr>
        <p:spPr>
          <a:xfrm>
            <a:off x="7306777"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5" name="Round Diagonal Corner Rectangle 1">
            <a:extLst>
              <a:ext uri="{FF2B5EF4-FFF2-40B4-BE49-F238E27FC236}">
                <a16:creationId xmlns:a16="http://schemas.microsoft.com/office/drawing/2014/main" id="{9DE71CAA-EDA7-5838-A260-16469BCF746B}"/>
              </a:ext>
            </a:extLst>
          </p:cNvPr>
          <p:cNvSpPr/>
          <p:nvPr userDrawn="1"/>
        </p:nvSpPr>
        <p:spPr>
          <a:xfrm>
            <a:off x="9647317" y="3255156"/>
            <a:ext cx="2075489"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96" name="Oval 95">
            <a:extLst>
              <a:ext uri="{FF2B5EF4-FFF2-40B4-BE49-F238E27FC236}">
                <a16:creationId xmlns:a16="http://schemas.microsoft.com/office/drawing/2014/main" id="{B5985531-71FC-3F39-F304-6F499504839B}"/>
              </a:ext>
            </a:extLst>
          </p:cNvPr>
          <p:cNvSpPr/>
          <p:nvPr userDrawn="1"/>
        </p:nvSpPr>
        <p:spPr>
          <a:xfrm>
            <a:off x="9149872" y="3142269"/>
            <a:ext cx="994890" cy="99488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7" name="Picture Placeholder 96">
            <a:extLst>
              <a:ext uri="{FF2B5EF4-FFF2-40B4-BE49-F238E27FC236}">
                <a16:creationId xmlns:a16="http://schemas.microsoft.com/office/drawing/2014/main" id="{A98FA9C8-F24B-D7CE-0296-DA160F1A4443}"/>
              </a:ext>
            </a:extLst>
          </p:cNvPr>
          <p:cNvSpPr>
            <a:spLocks noGrp="1"/>
          </p:cNvSpPr>
          <p:nvPr>
            <p:ph type="pic" sz="quarter" idx="21"/>
          </p:nvPr>
        </p:nvSpPr>
        <p:spPr>
          <a:xfrm>
            <a:off x="9199924" y="3191493"/>
            <a:ext cx="894785" cy="894785"/>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600" b="1"/>
            </a:lvl1pPr>
          </a:lstStyle>
          <a:p>
            <a:endParaRPr lang="en-VN" dirty="0"/>
          </a:p>
        </p:txBody>
      </p:sp>
      <p:sp>
        <p:nvSpPr>
          <p:cNvPr id="98" name="Text Placeholder 78">
            <a:extLst>
              <a:ext uri="{FF2B5EF4-FFF2-40B4-BE49-F238E27FC236}">
                <a16:creationId xmlns:a16="http://schemas.microsoft.com/office/drawing/2014/main" id="{0AAFAA40-E099-D046-6892-4E6D6FC3FC93}"/>
              </a:ext>
            </a:extLst>
          </p:cNvPr>
          <p:cNvSpPr>
            <a:spLocks noGrp="1"/>
          </p:cNvSpPr>
          <p:nvPr>
            <p:ph type="body" sz="quarter" idx="22" hasCustomPrompt="1"/>
          </p:nvPr>
        </p:nvSpPr>
        <p:spPr>
          <a:xfrm>
            <a:off x="10165887" y="3397080"/>
            <a:ext cx="1400459" cy="566737"/>
          </a:xfrm>
          <a:prstGeom prst="rect">
            <a:avLst/>
          </a:prstGeom>
        </p:spPr>
        <p:txBody>
          <a:bodyPr/>
          <a:lstStyle>
            <a:lvl1pPr marL="0" indent="0">
              <a:buNone/>
              <a:defRPr sz="1400" b="1">
                <a:solidFill>
                  <a:schemeClr val="accent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99" name="Round Diagonal Corner Rectangle 1">
            <a:extLst>
              <a:ext uri="{FF2B5EF4-FFF2-40B4-BE49-F238E27FC236}">
                <a16:creationId xmlns:a16="http://schemas.microsoft.com/office/drawing/2014/main" id="{91A571BB-EFAA-38B3-5B0D-52E544BB5EDF}"/>
              </a:ext>
            </a:extLst>
          </p:cNvPr>
          <p:cNvSpPr/>
          <p:nvPr userDrawn="1"/>
        </p:nvSpPr>
        <p:spPr>
          <a:xfrm>
            <a:off x="1314606"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0" name="Oval 99">
            <a:extLst>
              <a:ext uri="{FF2B5EF4-FFF2-40B4-BE49-F238E27FC236}">
                <a16:creationId xmlns:a16="http://schemas.microsoft.com/office/drawing/2014/main" id="{FE027193-D5AA-8222-23A9-3D1E2C9A06E2}"/>
              </a:ext>
            </a:extLst>
          </p:cNvPr>
          <p:cNvSpPr/>
          <p:nvPr userDrawn="1"/>
        </p:nvSpPr>
        <p:spPr>
          <a:xfrm>
            <a:off x="887946"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1" name="Picture Placeholder 100">
            <a:extLst>
              <a:ext uri="{FF2B5EF4-FFF2-40B4-BE49-F238E27FC236}">
                <a16:creationId xmlns:a16="http://schemas.microsoft.com/office/drawing/2014/main" id="{756CBA18-C67C-2799-672D-B16C65C3D1D9}"/>
              </a:ext>
            </a:extLst>
          </p:cNvPr>
          <p:cNvSpPr>
            <a:spLocks noGrp="1"/>
          </p:cNvSpPr>
          <p:nvPr>
            <p:ph type="pic" sz="quarter" idx="23"/>
          </p:nvPr>
        </p:nvSpPr>
        <p:spPr>
          <a:xfrm>
            <a:off x="930876"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02" name="Text Placeholder 78">
            <a:extLst>
              <a:ext uri="{FF2B5EF4-FFF2-40B4-BE49-F238E27FC236}">
                <a16:creationId xmlns:a16="http://schemas.microsoft.com/office/drawing/2014/main" id="{BF260D43-ABE1-68B1-E8A8-1CB9538B6886}"/>
              </a:ext>
            </a:extLst>
          </p:cNvPr>
          <p:cNvSpPr>
            <a:spLocks noGrp="1"/>
          </p:cNvSpPr>
          <p:nvPr>
            <p:ph type="body" sz="quarter" idx="24" hasCustomPrompt="1"/>
          </p:nvPr>
        </p:nvSpPr>
        <p:spPr>
          <a:xfrm>
            <a:off x="1756576"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03" name="Round Diagonal Corner Rectangle 1">
            <a:extLst>
              <a:ext uri="{FF2B5EF4-FFF2-40B4-BE49-F238E27FC236}">
                <a16:creationId xmlns:a16="http://schemas.microsoft.com/office/drawing/2014/main" id="{7D75CAF0-2813-28DB-F285-5B7371D23772}"/>
              </a:ext>
            </a:extLst>
          </p:cNvPr>
          <p:cNvSpPr/>
          <p:nvPr userDrawn="1"/>
        </p:nvSpPr>
        <p:spPr>
          <a:xfrm>
            <a:off x="4651572"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4" name="Oval 103">
            <a:extLst>
              <a:ext uri="{FF2B5EF4-FFF2-40B4-BE49-F238E27FC236}">
                <a16:creationId xmlns:a16="http://schemas.microsoft.com/office/drawing/2014/main" id="{10517B3C-BF15-717A-6B34-EEF6B5791AD0}"/>
              </a:ext>
            </a:extLst>
          </p:cNvPr>
          <p:cNvSpPr/>
          <p:nvPr userDrawn="1"/>
        </p:nvSpPr>
        <p:spPr>
          <a:xfrm>
            <a:off x="4224912"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5" name="Picture Placeholder 104">
            <a:extLst>
              <a:ext uri="{FF2B5EF4-FFF2-40B4-BE49-F238E27FC236}">
                <a16:creationId xmlns:a16="http://schemas.microsoft.com/office/drawing/2014/main" id="{3059394D-6DE8-9BF4-FE08-A93C3124A1A7}"/>
              </a:ext>
            </a:extLst>
          </p:cNvPr>
          <p:cNvSpPr>
            <a:spLocks noGrp="1"/>
          </p:cNvSpPr>
          <p:nvPr>
            <p:ph type="pic" sz="quarter" idx="25"/>
          </p:nvPr>
        </p:nvSpPr>
        <p:spPr>
          <a:xfrm>
            <a:off x="4267842"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06" name="Text Placeholder 78">
            <a:extLst>
              <a:ext uri="{FF2B5EF4-FFF2-40B4-BE49-F238E27FC236}">
                <a16:creationId xmlns:a16="http://schemas.microsoft.com/office/drawing/2014/main" id="{DAF7341B-A55A-9DDE-9ADB-6FDF6AFA0047}"/>
              </a:ext>
            </a:extLst>
          </p:cNvPr>
          <p:cNvSpPr>
            <a:spLocks noGrp="1"/>
          </p:cNvSpPr>
          <p:nvPr>
            <p:ph type="body" sz="quarter" idx="26" hasCustomPrompt="1"/>
          </p:nvPr>
        </p:nvSpPr>
        <p:spPr>
          <a:xfrm>
            <a:off x="5093542"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07" name="Round Diagonal Corner Rectangle 1">
            <a:extLst>
              <a:ext uri="{FF2B5EF4-FFF2-40B4-BE49-F238E27FC236}">
                <a16:creationId xmlns:a16="http://schemas.microsoft.com/office/drawing/2014/main" id="{2D69EE5B-D4F9-B1ED-CA56-5DAC3BBE620D}"/>
              </a:ext>
            </a:extLst>
          </p:cNvPr>
          <p:cNvSpPr/>
          <p:nvPr userDrawn="1"/>
        </p:nvSpPr>
        <p:spPr>
          <a:xfrm>
            <a:off x="6991010"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08" name="Oval 107">
            <a:extLst>
              <a:ext uri="{FF2B5EF4-FFF2-40B4-BE49-F238E27FC236}">
                <a16:creationId xmlns:a16="http://schemas.microsoft.com/office/drawing/2014/main" id="{8855C261-3EDA-BFB0-C1E4-72DE85859B17}"/>
              </a:ext>
            </a:extLst>
          </p:cNvPr>
          <p:cNvSpPr/>
          <p:nvPr userDrawn="1"/>
        </p:nvSpPr>
        <p:spPr>
          <a:xfrm>
            <a:off x="6564350"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9" name="Picture Placeholder 108">
            <a:extLst>
              <a:ext uri="{FF2B5EF4-FFF2-40B4-BE49-F238E27FC236}">
                <a16:creationId xmlns:a16="http://schemas.microsoft.com/office/drawing/2014/main" id="{2F30C2E1-24D6-5580-CA0C-B00E253B4DB1}"/>
              </a:ext>
            </a:extLst>
          </p:cNvPr>
          <p:cNvSpPr>
            <a:spLocks noGrp="1"/>
          </p:cNvSpPr>
          <p:nvPr>
            <p:ph type="pic" sz="quarter" idx="27"/>
          </p:nvPr>
        </p:nvSpPr>
        <p:spPr>
          <a:xfrm>
            <a:off x="6607280"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10" name="Text Placeholder 78">
            <a:extLst>
              <a:ext uri="{FF2B5EF4-FFF2-40B4-BE49-F238E27FC236}">
                <a16:creationId xmlns:a16="http://schemas.microsoft.com/office/drawing/2014/main" id="{D666F412-91F0-011E-046D-C30EF69E1EE0}"/>
              </a:ext>
            </a:extLst>
          </p:cNvPr>
          <p:cNvSpPr>
            <a:spLocks noGrp="1"/>
          </p:cNvSpPr>
          <p:nvPr>
            <p:ph type="body" sz="quarter" idx="28" hasCustomPrompt="1"/>
          </p:nvPr>
        </p:nvSpPr>
        <p:spPr>
          <a:xfrm>
            <a:off x="7432980"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sp>
        <p:nvSpPr>
          <p:cNvPr id="111" name="Round Diagonal Corner Rectangle 1">
            <a:extLst>
              <a:ext uri="{FF2B5EF4-FFF2-40B4-BE49-F238E27FC236}">
                <a16:creationId xmlns:a16="http://schemas.microsoft.com/office/drawing/2014/main" id="{EB9BBFBC-2763-1348-980C-DACBD042053F}"/>
              </a:ext>
            </a:extLst>
          </p:cNvPr>
          <p:cNvSpPr/>
          <p:nvPr userDrawn="1"/>
        </p:nvSpPr>
        <p:spPr>
          <a:xfrm>
            <a:off x="9318575" y="4824843"/>
            <a:ext cx="1725925" cy="778903"/>
          </a:xfrm>
          <a:prstGeom prst="roundRect">
            <a:avLst>
              <a:gd name="adj" fmla="val 8085"/>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112" name="Oval 111">
            <a:extLst>
              <a:ext uri="{FF2B5EF4-FFF2-40B4-BE49-F238E27FC236}">
                <a16:creationId xmlns:a16="http://schemas.microsoft.com/office/drawing/2014/main" id="{CA52AD08-0A7C-406F-50A9-7E562890A380}"/>
              </a:ext>
            </a:extLst>
          </p:cNvPr>
          <p:cNvSpPr/>
          <p:nvPr userDrawn="1"/>
        </p:nvSpPr>
        <p:spPr>
          <a:xfrm>
            <a:off x="8891915" y="4782741"/>
            <a:ext cx="853320" cy="85331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3" name="Picture Placeholder 112">
            <a:extLst>
              <a:ext uri="{FF2B5EF4-FFF2-40B4-BE49-F238E27FC236}">
                <a16:creationId xmlns:a16="http://schemas.microsoft.com/office/drawing/2014/main" id="{443F37EA-468B-C109-E0F3-533D9A18D95F}"/>
              </a:ext>
            </a:extLst>
          </p:cNvPr>
          <p:cNvSpPr>
            <a:spLocks noGrp="1"/>
          </p:cNvSpPr>
          <p:nvPr>
            <p:ph type="pic" sz="quarter" idx="29"/>
          </p:nvPr>
        </p:nvSpPr>
        <p:spPr>
          <a:xfrm>
            <a:off x="8934845" y="4824844"/>
            <a:ext cx="767460" cy="767458"/>
          </a:xfrm>
          <a:custGeom>
            <a:avLst/>
            <a:gdLst>
              <a:gd name="connsiteX0" fmla="*/ 536124 w 1072248"/>
              <a:gd name="connsiteY0" fmla="*/ 0 h 1072248"/>
              <a:gd name="connsiteX1" fmla="*/ 1072248 w 1072248"/>
              <a:gd name="connsiteY1" fmla="*/ 536124 h 1072248"/>
              <a:gd name="connsiteX2" fmla="*/ 536124 w 1072248"/>
              <a:gd name="connsiteY2" fmla="*/ 1072248 h 1072248"/>
              <a:gd name="connsiteX3" fmla="*/ 0 w 1072248"/>
              <a:gd name="connsiteY3" fmla="*/ 536124 h 1072248"/>
              <a:gd name="connsiteX4" fmla="*/ 536124 w 1072248"/>
              <a:gd name="connsiteY4" fmla="*/ 0 h 1072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248" h="1072248">
                <a:moveTo>
                  <a:pt x="536124" y="0"/>
                </a:moveTo>
                <a:cubicBezTo>
                  <a:pt x="832217" y="0"/>
                  <a:pt x="1072248" y="240031"/>
                  <a:pt x="1072248" y="536124"/>
                </a:cubicBezTo>
                <a:cubicBezTo>
                  <a:pt x="1072248" y="832217"/>
                  <a:pt x="832217" y="1072248"/>
                  <a:pt x="536124" y="1072248"/>
                </a:cubicBezTo>
                <a:cubicBezTo>
                  <a:pt x="240031" y="1072248"/>
                  <a:pt x="0" y="832217"/>
                  <a:pt x="0" y="536124"/>
                </a:cubicBezTo>
                <a:cubicBezTo>
                  <a:pt x="0" y="240031"/>
                  <a:pt x="240031" y="0"/>
                  <a:pt x="536124" y="0"/>
                </a:cubicBezTo>
                <a:close/>
              </a:path>
            </a:pathLst>
          </a:custGeom>
          <a:solidFill>
            <a:schemeClr val="bg1"/>
          </a:solidFill>
        </p:spPr>
        <p:txBody>
          <a:bodyPr wrap="square" anchor="ctr">
            <a:noAutofit/>
          </a:bodyPr>
          <a:lstStyle>
            <a:lvl1pPr marL="0" indent="0" algn="ctr">
              <a:buNone/>
              <a:defRPr sz="1200" b="1"/>
            </a:lvl1pPr>
          </a:lstStyle>
          <a:p>
            <a:endParaRPr lang="en-VN" dirty="0"/>
          </a:p>
        </p:txBody>
      </p:sp>
      <p:sp>
        <p:nvSpPr>
          <p:cNvPr id="114" name="Text Placeholder 78">
            <a:extLst>
              <a:ext uri="{FF2B5EF4-FFF2-40B4-BE49-F238E27FC236}">
                <a16:creationId xmlns:a16="http://schemas.microsoft.com/office/drawing/2014/main" id="{3EDD8F6D-10D8-B2DD-1B82-886FC23209E6}"/>
              </a:ext>
            </a:extLst>
          </p:cNvPr>
          <p:cNvSpPr>
            <a:spLocks noGrp="1"/>
          </p:cNvSpPr>
          <p:nvPr>
            <p:ph type="body" sz="quarter" idx="30" hasCustomPrompt="1"/>
          </p:nvPr>
        </p:nvSpPr>
        <p:spPr>
          <a:xfrm>
            <a:off x="9760545" y="4966767"/>
            <a:ext cx="1283956" cy="566737"/>
          </a:xfrm>
          <a:prstGeom prst="rect">
            <a:avLst/>
          </a:prstGeom>
        </p:spPr>
        <p:txBody>
          <a:bodyPr/>
          <a:lstStyle>
            <a:lvl1pPr marL="0" indent="0">
              <a:buNone/>
              <a:defRPr sz="1400" b="1">
                <a:solidFill>
                  <a:schemeClr val="tx1"/>
                </a:solidFill>
              </a:defRPr>
            </a:lvl1pPr>
            <a:lvl2pPr marL="0" indent="0">
              <a:buNone/>
              <a:defRPr sz="1200" i="1">
                <a:solidFill>
                  <a:schemeClr val="tx1"/>
                </a:solidFill>
              </a:defRPr>
            </a:lvl2pPr>
            <a:lvl3pPr marL="914400" indent="0">
              <a:buNone/>
              <a:defRPr sz="1100">
                <a:solidFill>
                  <a:schemeClr val="bg1"/>
                </a:solidFill>
              </a:defRPr>
            </a:lvl3pPr>
            <a:lvl4pPr marL="1371600" indent="0">
              <a:buNone/>
              <a:defRPr sz="1050">
                <a:solidFill>
                  <a:schemeClr val="bg1"/>
                </a:solidFill>
              </a:defRPr>
            </a:lvl4pPr>
            <a:lvl5pPr marL="1828800" indent="0">
              <a:buNone/>
              <a:defRPr sz="1050">
                <a:solidFill>
                  <a:schemeClr val="bg1"/>
                </a:solidFill>
              </a:defRPr>
            </a:lvl5pPr>
          </a:lstStyle>
          <a:p>
            <a:pPr lvl="0"/>
            <a:r>
              <a:rPr lang="en-US" dirty="0"/>
              <a:t>Insert Name</a:t>
            </a:r>
          </a:p>
          <a:p>
            <a:pPr lvl="1"/>
            <a:r>
              <a:rPr lang="en-US" dirty="0"/>
              <a:t>Insert Title</a:t>
            </a:r>
            <a:endParaRPr lang="en-VN" dirty="0"/>
          </a:p>
        </p:txBody>
      </p:sp>
      <p:pic>
        <p:nvPicPr>
          <p:cNvPr id="2" name="Picture 1">
            <a:extLst>
              <a:ext uri="{FF2B5EF4-FFF2-40B4-BE49-F238E27FC236}">
                <a16:creationId xmlns:a16="http://schemas.microsoft.com/office/drawing/2014/main" id="{1508E5B9-FDF7-D1F5-0E67-A0BF2D4E94D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00" y="3175"/>
            <a:ext cx="12192000" cy="958850"/>
          </a:xfrm>
          <a:prstGeom prst="rect">
            <a:avLst/>
          </a:prstGeom>
        </p:spPr>
      </p:pic>
      <p:sp>
        <p:nvSpPr>
          <p:cNvPr id="5" name="Title 3">
            <a:extLst>
              <a:ext uri="{FF2B5EF4-FFF2-40B4-BE49-F238E27FC236}">
                <a16:creationId xmlns:a16="http://schemas.microsoft.com/office/drawing/2014/main" id="{4DF36B96-2705-F251-6C34-9B095B593328}"/>
              </a:ext>
            </a:extLst>
          </p:cNvPr>
          <p:cNvSpPr>
            <a:spLocks noGrp="1"/>
          </p:cNvSpPr>
          <p:nvPr>
            <p:ph type="title" hasCustomPrompt="1"/>
          </p:nvPr>
        </p:nvSpPr>
        <p:spPr>
          <a:xfrm>
            <a:off x="525780" y="190527"/>
            <a:ext cx="10515600" cy="711081"/>
          </a:xfrm>
        </p:spPr>
        <p:txBody>
          <a:bodyPr>
            <a:normAutofit/>
          </a:bodyPr>
          <a:lstStyle>
            <a:lvl1pPr algn="l">
              <a:defRPr sz="2800">
                <a:solidFill>
                  <a:schemeClr val="accent5"/>
                </a:solidFill>
                <a:latin typeface="+mj-lt"/>
              </a:defRPr>
            </a:lvl1pPr>
          </a:lstStyle>
          <a:p>
            <a:r>
              <a:rPr lang="en-US" dirty="0"/>
              <a:t>INSERT TITLE HERE</a:t>
            </a:r>
            <a:endParaRPr lang="en-VN" dirty="0"/>
          </a:p>
        </p:txBody>
      </p:sp>
      <p:sp>
        <p:nvSpPr>
          <p:cNvPr id="3" name="Slide Number Placeholder 3">
            <a:extLst>
              <a:ext uri="{FF2B5EF4-FFF2-40B4-BE49-F238E27FC236}">
                <a16:creationId xmlns:a16="http://schemas.microsoft.com/office/drawing/2014/main" id="{3F3DD903-409B-280B-2BA0-86FE827BCD86}"/>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14" name="Footer Placeholder 2">
            <a:extLst>
              <a:ext uri="{FF2B5EF4-FFF2-40B4-BE49-F238E27FC236}">
                <a16:creationId xmlns:a16="http://schemas.microsoft.com/office/drawing/2014/main" id="{10C6602A-E8B7-1CB8-016B-E29FC6712ADF}"/>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28046877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0A23207F-7F2B-6847-B1E2-6F312566FA50}"/>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92863A1F-56A7-4D4F-B1F1-56A6D63FE859}"/>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35EFEFDF-1FED-D24B-89C1-F137C46A7294}"/>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E58113C5-FBC8-2C4C-9C32-170C7AF3F218}"/>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2DD20727-BEC2-CA46-B768-7270590A7D3A}"/>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1D33F4F9-294B-9741-AEBE-A56B07736D0D}"/>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1D17853-9707-8E4D-B4BC-8AEEE936309A}"/>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3">
            <a:extLst>
              <a:ext uri="{FF2B5EF4-FFF2-40B4-BE49-F238E27FC236}">
                <a16:creationId xmlns:a16="http://schemas.microsoft.com/office/drawing/2014/main" id="{30A687C4-CFAB-9F91-AC2D-F13A384FA216}"/>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012F146-47F9-A646-B182-8CC39B8AD32B}" type="slidenum">
              <a:rPr lang="x-none" smtClean="0"/>
              <a:pPr/>
              <a:t>‹#›</a:t>
            </a:fld>
            <a:endParaRPr lang="x-none"/>
          </a:p>
        </p:txBody>
      </p:sp>
      <p:sp>
        <p:nvSpPr>
          <p:cNvPr id="3" name="Footer Placeholder 2">
            <a:extLst>
              <a:ext uri="{FF2B5EF4-FFF2-40B4-BE49-F238E27FC236}">
                <a16:creationId xmlns:a16="http://schemas.microsoft.com/office/drawing/2014/main" id="{E9EAF736-4D3D-0FDA-3EB6-2BB63CE8A650}"/>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Tree>
    <p:extLst>
      <p:ext uri="{BB962C8B-B14F-4D97-AF65-F5344CB8AC3E}">
        <p14:creationId xmlns:p14="http://schemas.microsoft.com/office/powerpoint/2010/main" val="653378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ex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525463" y="2092854"/>
            <a:ext cx="11155675" cy="407645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Slide Number Placeholder 3">
            <a:extLst>
              <a:ext uri="{FF2B5EF4-FFF2-40B4-BE49-F238E27FC236}">
                <a16:creationId xmlns:a16="http://schemas.microsoft.com/office/drawing/2014/main" id="{B776C0E9-BBBC-F186-48E6-E2E903664BDD}"/>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3">
                  <a:extLst>
                    <a:ext uri="{A12FA001-AC4F-418D-AE19-62706E023703}">
                      <ahyp:hlinkClr xmlns:ahyp="http://schemas.microsoft.com/office/drawing/2018/hyperlinkcolor" val="tx"/>
                    </a:ext>
                  </a:extLst>
                </a:hlinkClick>
              </a:rPr>
              <a:t>fptsoftware.com</a:t>
            </a:r>
            <a:r>
              <a:rPr lang="en-US" dirty="0">
                <a:hlinkClick r:id="rId3">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a:t>
            </a:fld>
            <a:endParaRPr lang="x-none"/>
          </a:p>
        </p:txBody>
      </p:sp>
    </p:spTree>
    <p:extLst>
      <p:ext uri="{BB962C8B-B14F-4D97-AF65-F5344CB8AC3E}">
        <p14:creationId xmlns:p14="http://schemas.microsoft.com/office/powerpoint/2010/main" val="4072532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with Pictur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3">
            <a:extLst>
              <a:ext uri="{FF2B5EF4-FFF2-40B4-BE49-F238E27FC236}">
                <a16:creationId xmlns:a16="http://schemas.microsoft.com/office/drawing/2014/main" id="{535CBA73-2EF9-6C43-93B2-AD209F35944E}"/>
              </a:ext>
            </a:extLst>
          </p:cNvPr>
          <p:cNvSpPr>
            <a:spLocks noGrp="1"/>
          </p:cNvSpPr>
          <p:nvPr>
            <p:ph type="sldNum" sz="quarter" idx="12"/>
          </p:nvPr>
        </p:nvSpPr>
        <p:spPr>
          <a:xfrm>
            <a:off x="11311875" y="6415503"/>
            <a:ext cx="596198" cy="251969"/>
          </a:xfrm>
          <a:prstGeom prst="rect">
            <a:avLst/>
          </a:prstGeom>
        </p:spPr>
        <p:txBody>
          <a:bodyPr/>
          <a:lstStyle>
            <a:lvl1pPr algn="r">
              <a:defRPr sz="1200">
                <a:solidFill>
                  <a:srgbClr val="B5B5B5"/>
                </a:solidFill>
              </a:defRPr>
            </a:lvl1pPr>
          </a:lstStyle>
          <a:p>
            <a:fld id="{E012F146-47F9-A646-B182-8CC39B8AD32B}" type="slidenum">
              <a:rPr lang="x-none" smtClean="0"/>
              <a:pPr/>
              <a:t>‹#›</a:t>
            </a:fld>
            <a:endParaRPr lang="x-none"/>
          </a:p>
        </p:txBody>
      </p:sp>
      <p:sp>
        <p:nvSpPr>
          <p:cNvPr id="16" name="Picture Placeholder 3">
            <a:extLst>
              <a:ext uri="{FF2B5EF4-FFF2-40B4-BE49-F238E27FC236}">
                <a16:creationId xmlns:a16="http://schemas.microsoft.com/office/drawing/2014/main" id="{81F59C7E-EAF8-48D8-BD6D-7F882BFAC290}"/>
              </a:ext>
            </a:extLst>
          </p:cNvPr>
          <p:cNvSpPr>
            <a:spLocks noGrp="1"/>
          </p:cNvSpPr>
          <p:nvPr>
            <p:ph type="pic" sz="quarter" idx="13"/>
          </p:nvPr>
        </p:nvSpPr>
        <p:spPr>
          <a:xfrm>
            <a:off x="5753100" y="965200"/>
            <a:ext cx="6438900" cy="5892800"/>
          </a:xfrm>
          <a:prstGeom prst="rect">
            <a:avLst/>
          </a:prstGeom>
          <a:solidFill>
            <a:schemeClr val="bg1">
              <a:lumMod val="95000"/>
            </a:schemeClr>
          </a:solidFill>
        </p:spPr>
        <p:txBody>
          <a:bodyPr/>
          <a:lstStyle/>
          <a:p>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47529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525463" y="2092854"/>
            <a:ext cx="4752975" cy="407645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Tree>
    <p:extLst>
      <p:ext uri="{BB962C8B-B14F-4D97-AF65-F5344CB8AC3E}">
        <p14:creationId xmlns:p14="http://schemas.microsoft.com/office/powerpoint/2010/main" val="2615907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Lis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3">
            <a:extLst>
              <a:ext uri="{FF2B5EF4-FFF2-40B4-BE49-F238E27FC236}">
                <a16:creationId xmlns:a16="http://schemas.microsoft.com/office/drawing/2014/main" id="{81F59C7E-EAF8-48D8-BD6D-7F882BFAC290}"/>
              </a:ext>
            </a:extLst>
          </p:cNvPr>
          <p:cNvSpPr>
            <a:spLocks noGrp="1"/>
          </p:cNvSpPr>
          <p:nvPr>
            <p:ph type="pic" sz="quarter" idx="13"/>
          </p:nvPr>
        </p:nvSpPr>
        <p:spPr>
          <a:xfrm>
            <a:off x="0" y="965200"/>
            <a:ext cx="6438900" cy="5892800"/>
          </a:xfrm>
          <a:prstGeom prst="rect">
            <a:avLst/>
          </a:prstGeom>
          <a:solidFill>
            <a:schemeClr val="bg1">
              <a:lumMod val="95000"/>
            </a:schemeClr>
          </a:solidFill>
        </p:spPr>
        <p:txBody>
          <a:bodyPr/>
          <a:lstStyle/>
          <a:p>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7077824"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9" name="Text Placeholder 17">
            <a:extLst>
              <a:ext uri="{FF2B5EF4-FFF2-40B4-BE49-F238E27FC236}">
                <a16:creationId xmlns:a16="http://schemas.microsoft.com/office/drawing/2014/main" id="{0A171719-15D5-4822-B95C-CE625735C9F0}"/>
              </a:ext>
            </a:extLst>
          </p:cNvPr>
          <p:cNvSpPr>
            <a:spLocks noGrp="1"/>
          </p:cNvSpPr>
          <p:nvPr>
            <p:ph type="body" sz="quarter" idx="16" hasCustomPrompt="1"/>
          </p:nvPr>
        </p:nvSpPr>
        <p:spPr>
          <a:xfrm>
            <a:off x="7155098" y="1361132"/>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7" name="Text Placeholder 26">
            <a:extLst>
              <a:ext uri="{FF2B5EF4-FFF2-40B4-BE49-F238E27FC236}">
                <a16:creationId xmlns:a16="http://schemas.microsoft.com/office/drawing/2014/main" id="{371FB4A9-066A-BC30-7772-537018F715B5}"/>
              </a:ext>
            </a:extLst>
          </p:cNvPr>
          <p:cNvSpPr>
            <a:spLocks noGrp="1"/>
          </p:cNvSpPr>
          <p:nvPr>
            <p:ph type="body" sz="quarter" idx="10" hasCustomPrompt="1"/>
          </p:nvPr>
        </p:nvSpPr>
        <p:spPr>
          <a:xfrm>
            <a:off x="6122390" y="1397321"/>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1</a:t>
            </a:r>
          </a:p>
        </p:txBody>
      </p:sp>
      <p:sp>
        <p:nvSpPr>
          <p:cNvPr id="23" name="Text Placeholder 35">
            <a:extLst>
              <a:ext uri="{FF2B5EF4-FFF2-40B4-BE49-F238E27FC236}">
                <a16:creationId xmlns:a16="http://schemas.microsoft.com/office/drawing/2014/main" id="{3D3943EE-1ACA-D220-CFEC-C03FBB03827A}"/>
              </a:ext>
            </a:extLst>
          </p:cNvPr>
          <p:cNvSpPr>
            <a:spLocks noGrp="1"/>
          </p:cNvSpPr>
          <p:nvPr>
            <p:ph type="body" sz="quarter" idx="18" hasCustomPrompt="1"/>
          </p:nvPr>
        </p:nvSpPr>
        <p:spPr>
          <a:xfrm>
            <a:off x="6096000" y="5216794"/>
            <a:ext cx="715963" cy="750888"/>
          </a:xfrm>
          <a:prstGeom prst="rect">
            <a:avLst/>
          </a:prstGeom>
        </p:spPr>
        <p:txBody>
          <a:bodyPr anchor="ctr"/>
          <a:lstStyle>
            <a:lvl1pPr marL="0" indent="0" algn="ctr">
              <a:buNone/>
              <a:defRPr b="1">
                <a:solidFill>
                  <a:schemeClr val="bg1"/>
                </a:solidFill>
              </a:defRPr>
            </a:lvl1pPr>
          </a:lstStyle>
          <a:p>
            <a:pPr lvl="0"/>
            <a:r>
              <a:rPr lang="en-US" dirty="0"/>
              <a:t>4</a:t>
            </a:r>
          </a:p>
        </p:txBody>
      </p:sp>
      <p:sp>
        <p:nvSpPr>
          <p:cNvPr id="24" name="Text Placeholder 17">
            <a:extLst>
              <a:ext uri="{FF2B5EF4-FFF2-40B4-BE49-F238E27FC236}">
                <a16:creationId xmlns:a16="http://schemas.microsoft.com/office/drawing/2014/main" id="{3D85344F-F689-3FEC-5A71-E88DE8A4BBA0}"/>
              </a:ext>
            </a:extLst>
          </p:cNvPr>
          <p:cNvSpPr>
            <a:spLocks noGrp="1"/>
          </p:cNvSpPr>
          <p:nvPr>
            <p:ph type="body" sz="quarter" idx="19" hasCustomPrompt="1"/>
          </p:nvPr>
        </p:nvSpPr>
        <p:spPr>
          <a:xfrm>
            <a:off x="7155098" y="2643085"/>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5" name="Text Placeholder 17">
            <a:extLst>
              <a:ext uri="{FF2B5EF4-FFF2-40B4-BE49-F238E27FC236}">
                <a16:creationId xmlns:a16="http://schemas.microsoft.com/office/drawing/2014/main" id="{B0A3C75E-7133-4387-8E13-F5EDE09917F7}"/>
              </a:ext>
            </a:extLst>
          </p:cNvPr>
          <p:cNvSpPr>
            <a:spLocks noGrp="1"/>
          </p:cNvSpPr>
          <p:nvPr>
            <p:ph type="body" sz="quarter" idx="20" hasCustomPrompt="1"/>
          </p:nvPr>
        </p:nvSpPr>
        <p:spPr>
          <a:xfrm>
            <a:off x="7155098" y="3925038"/>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6" name="Text Placeholder 17">
            <a:extLst>
              <a:ext uri="{FF2B5EF4-FFF2-40B4-BE49-F238E27FC236}">
                <a16:creationId xmlns:a16="http://schemas.microsoft.com/office/drawing/2014/main" id="{294F8F16-5CF9-FF27-5308-481D8E7B9B3A}"/>
              </a:ext>
            </a:extLst>
          </p:cNvPr>
          <p:cNvSpPr>
            <a:spLocks noGrp="1"/>
          </p:cNvSpPr>
          <p:nvPr>
            <p:ph type="body" sz="quarter" idx="21" hasCustomPrompt="1"/>
          </p:nvPr>
        </p:nvSpPr>
        <p:spPr>
          <a:xfrm>
            <a:off x="7155098" y="5206990"/>
            <a:ext cx="4752975" cy="965201"/>
          </a:xfrm>
          <a:prstGeom prst="rect">
            <a:avLst/>
          </a:prstGeom>
        </p:spPr>
        <p:txBody>
          <a:bodyPr/>
          <a:lstStyle>
            <a:lvl1pPr marL="0" indent="0">
              <a:buNone/>
              <a:defRPr sz="1600" b="0" i="0">
                <a:solidFill>
                  <a:schemeClr val="tx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8" name="Text Placeholder 27">
            <a:extLst>
              <a:ext uri="{FF2B5EF4-FFF2-40B4-BE49-F238E27FC236}">
                <a16:creationId xmlns:a16="http://schemas.microsoft.com/office/drawing/2014/main" id="{487EE864-D0E1-3E47-5EBF-B22925E3DD84}"/>
              </a:ext>
            </a:extLst>
          </p:cNvPr>
          <p:cNvSpPr>
            <a:spLocks noGrp="1"/>
          </p:cNvSpPr>
          <p:nvPr>
            <p:ph type="body" sz="quarter" idx="22" hasCustomPrompt="1"/>
          </p:nvPr>
        </p:nvSpPr>
        <p:spPr>
          <a:xfrm>
            <a:off x="6122390" y="2698087"/>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2</a:t>
            </a:r>
          </a:p>
        </p:txBody>
      </p:sp>
      <p:sp>
        <p:nvSpPr>
          <p:cNvPr id="29" name="Text Placeholder 28">
            <a:extLst>
              <a:ext uri="{FF2B5EF4-FFF2-40B4-BE49-F238E27FC236}">
                <a16:creationId xmlns:a16="http://schemas.microsoft.com/office/drawing/2014/main" id="{07DD507C-B359-6BF6-EB58-1ED3134568DE}"/>
              </a:ext>
            </a:extLst>
          </p:cNvPr>
          <p:cNvSpPr>
            <a:spLocks noGrp="1"/>
          </p:cNvSpPr>
          <p:nvPr>
            <p:ph type="body" sz="quarter" idx="23" hasCustomPrompt="1"/>
          </p:nvPr>
        </p:nvSpPr>
        <p:spPr>
          <a:xfrm>
            <a:off x="6122390" y="3960217"/>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3</a:t>
            </a:r>
          </a:p>
        </p:txBody>
      </p:sp>
      <p:sp>
        <p:nvSpPr>
          <p:cNvPr id="30" name="Text Placeholder 29">
            <a:extLst>
              <a:ext uri="{FF2B5EF4-FFF2-40B4-BE49-F238E27FC236}">
                <a16:creationId xmlns:a16="http://schemas.microsoft.com/office/drawing/2014/main" id="{0EDFF0A9-C8BD-3D87-A444-BC9C40A4103E}"/>
              </a:ext>
            </a:extLst>
          </p:cNvPr>
          <p:cNvSpPr>
            <a:spLocks noGrp="1"/>
          </p:cNvSpPr>
          <p:nvPr>
            <p:ph type="body" sz="quarter" idx="24" hasCustomPrompt="1"/>
          </p:nvPr>
        </p:nvSpPr>
        <p:spPr>
          <a:xfrm>
            <a:off x="6122390" y="5248105"/>
            <a:ext cx="663184" cy="663184"/>
          </a:xfrm>
          <a:custGeom>
            <a:avLst/>
            <a:gdLst>
              <a:gd name="connsiteX0" fmla="*/ 331592 w 663184"/>
              <a:gd name="connsiteY0" fmla="*/ 0 h 663184"/>
              <a:gd name="connsiteX1" fmla="*/ 663184 w 663184"/>
              <a:gd name="connsiteY1" fmla="*/ 331592 h 663184"/>
              <a:gd name="connsiteX2" fmla="*/ 331592 w 663184"/>
              <a:gd name="connsiteY2" fmla="*/ 663184 h 663184"/>
              <a:gd name="connsiteX3" fmla="*/ 0 w 663184"/>
              <a:gd name="connsiteY3" fmla="*/ 331592 h 663184"/>
              <a:gd name="connsiteX4" fmla="*/ 331592 w 663184"/>
              <a:gd name="connsiteY4" fmla="*/ 0 h 66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184" h="663184">
                <a:moveTo>
                  <a:pt x="331592" y="0"/>
                </a:moveTo>
                <a:cubicBezTo>
                  <a:pt x="514725" y="0"/>
                  <a:pt x="663184" y="148459"/>
                  <a:pt x="663184" y="331592"/>
                </a:cubicBezTo>
                <a:cubicBezTo>
                  <a:pt x="663184" y="514725"/>
                  <a:pt x="514725" y="663184"/>
                  <a:pt x="331592" y="663184"/>
                </a:cubicBezTo>
                <a:cubicBezTo>
                  <a:pt x="148459" y="663184"/>
                  <a:pt x="0" y="514725"/>
                  <a:pt x="0" y="331592"/>
                </a:cubicBezTo>
                <a:cubicBezTo>
                  <a:pt x="0" y="148459"/>
                  <a:pt x="148459" y="0"/>
                  <a:pt x="331592" y="0"/>
                </a:cubicBezTo>
                <a:close/>
              </a:path>
            </a:pathLst>
          </a:custGeom>
          <a:solidFill>
            <a:schemeClr val="accent1"/>
          </a:solidFill>
          <a:ln w="50800">
            <a:solidFill>
              <a:schemeClr val="bg1"/>
            </a:solidFill>
          </a:ln>
        </p:spPr>
        <p:txBody>
          <a:bodyPr wrap="square" anchor="ctr">
            <a:noAutofit/>
          </a:bodyPr>
          <a:lstStyle>
            <a:lvl1pPr marL="0" indent="0" algn="ctr">
              <a:buNone/>
              <a:defRPr b="1">
                <a:solidFill>
                  <a:schemeClr val="bg1"/>
                </a:solidFill>
              </a:defRPr>
            </a:lvl1pPr>
          </a:lstStyle>
          <a:p>
            <a:pPr lvl="0"/>
            <a:r>
              <a:rPr lang="en-US" dirty="0"/>
              <a:t>4</a:t>
            </a:r>
          </a:p>
        </p:txBody>
      </p:sp>
      <p:sp>
        <p:nvSpPr>
          <p:cNvPr id="2" name="Slide Number Placeholder 3">
            <a:extLst>
              <a:ext uri="{FF2B5EF4-FFF2-40B4-BE49-F238E27FC236}">
                <a16:creationId xmlns:a16="http://schemas.microsoft.com/office/drawing/2014/main" id="{9899D388-8D15-F4A7-FC2B-B12D137657AB}"/>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3">
                  <a:extLst>
                    <a:ext uri="{A12FA001-AC4F-418D-AE19-62706E023703}">
                      <ahyp:hlinkClr xmlns:ahyp="http://schemas.microsoft.com/office/drawing/2018/hyperlinkcolor" val="tx"/>
                    </a:ext>
                  </a:extLst>
                </a:hlinkClick>
              </a:rPr>
              <a:t>fptsoftware.com</a:t>
            </a:r>
            <a:r>
              <a:rPr lang="en-US" dirty="0">
                <a:hlinkClick r:id="rId3">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a:t>
            </a:fld>
            <a:endParaRPr lang="x-none"/>
          </a:p>
        </p:txBody>
      </p:sp>
    </p:spTree>
    <p:extLst>
      <p:ext uri="{BB962C8B-B14F-4D97-AF65-F5344CB8AC3E}">
        <p14:creationId xmlns:p14="http://schemas.microsoft.com/office/powerpoint/2010/main" val="2854702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Text Box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5" name="Rounded Rectangle 4">
            <a:extLst>
              <a:ext uri="{FF2B5EF4-FFF2-40B4-BE49-F238E27FC236}">
                <a16:creationId xmlns:a16="http://schemas.microsoft.com/office/drawing/2014/main" id="{728791E8-A13D-1613-126E-6C75604225AD}"/>
              </a:ext>
            </a:extLst>
          </p:cNvPr>
          <p:cNvSpPr/>
          <p:nvPr userDrawn="1"/>
        </p:nvSpPr>
        <p:spPr>
          <a:xfrm>
            <a:off x="525463" y="1970138"/>
            <a:ext cx="3369643" cy="4279469"/>
          </a:xfrm>
          <a:prstGeom prst="roundRect">
            <a:avLst>
              <a:gd name="adj" fmla="val 331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 name="Text Placeholder 17">
            <a:extLst>
              <a:ext uri="{FF2B5EF4-FFF2-40B4-BE49-F238E27FC236}">
                <a16:creationId xmlns:a16="http://schemas.microsoft.com/office/drawing/2014/main" id="{DACEB182-D2D5-AB2A-9A2C-AE854EB9272A}"/>
              </a:ext>
            </a:extLst>
          </p:cNvPr>
          <p:cNvSpPr>
            <a:spLocks noGrp="1"/>
          </p:cNvSpPr>
          <p:nvPr>
            <p:ph type="body" sz="quarter" idx="16" hasCustomPrompt="1"/>
          </p:nvPr>
        </p:nvSpPr>
        <p:spPr>
          <a:xfrm>
            <a:off x="725362"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Content Placeholder 17">
            <a:extLst>
              <a:ext uri="{FF2B5EF4-FFF2-40B4-BE49-F238E27FC236}">
                <a16:creationId xmlns:a16="http://schemas.microsoft.com/office/drawing/2014/main" id="{468B7479-9396-9762-9086-22BCCE57FEF4}"/>
              </a:ext>
            </a:extLst>
          </p:cNvPr>
          <p:cNvSpPr>
            <a:spLocks noGrp="1"/>
          </p:cNvSpPr>
          <p:nvPr>
            <p:ph sz="quarter" idx="17" hasCustomPrompt="1"/>
          </p:nvPr>
        </p:nvSpPr>
        <p:spPr>
          <a:xfrm>
            <a:off x="725362"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16" name="Rounded Rectangle 15">
            <a:extLst>
              <a:ext uri="{FF2B5EF4-FFF2-40B4-BE49-F238E27FC236}">
                <a16:creationId xmlns:a16="http://schemas.microsoft.com/office/drawing/2014/main" id="{83AD7E22-2171-9CFA-5DD3-D207AD28E42A}"/>
              </a:ext>
            </a:extLst>
          </p:cNvPr>
          <p:cNvSpPr/>
          <p:nvPr userDrawn="1"/>
        </p:nvSpPr>
        <p:spPr>
          <a:xfrm>
            <a:off x="4418479" y="1970138"/>
            <a:ext cx="3369643" cy="4279469"/>
          </a:xfrm>
          <a:prstGeom prst="roundRect">
            <a:avLst>
              <a:gd name="adj" fmla="val 331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17" name="Text Placeholder 17">
            <a:extLst>
              <a:ext uri="{FF2B5EF4-FFF2-40B4-BE49-F238E27FC236}">
                <a16:creationId xmlns:a16="http://schemas.microsoft.com/office/drawing/2014/main" id="{D93D8CBE-645C-01C9-6929-372CD3FC56A2}"/>
              </a:ext>
            </a:extLst>
          </p:cNvPr>
          <p:cNvSpPr>
            <a:spLocks noGrp="1"/>
          </p:cNvSpPr>
          <p:nvPr>
            <p:ph type="body" sz="quarter" idx="18" hasCustomPrompt="1"/>
          </p:nvPr>
        </p:nvSpPr>
        <p:spPr>
          <a:xfrm>
            <a:off x="4618378"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0" name="Content Placeholder 17">
            <a:extLst>
              <a:ext uri="{FF2B5EF4-FFF2-40B4-BE49-F238E27FC236}">
                <a16:creationId xmlns:a16="http://schemas.microsoft.com/office/drawing/2014/main" id="{B86F7C2C-1E1B-0399-35F7-2F573AE99055}"/>
              </a:ext>
            </a:extLst>
          </p:cNvPr>
          <p:cNvSpPr>
            <a:spLocks noGrp="1"/>
          </p:cNvSpPr>
          <p:nvPr>
            <p:ph sz="quarter" idx="19" hasCustomPrompt="1"/>
          </p:nvPr>
        </p:nvSpPr>
        <p:spPr>
          <a:xfrm>
            <a:off x="4618378"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21" name="Rounded Rectangle 20">
            <a:extLst>
              <a:ext uri="{FF2B5EF4-FFF2-40B4-BE49-F238E27FC236}">
                <a16:creationId xmlns:a16="http://schemas.microsoft.com/office/drawing/2014/main" id="{D0EFC88B-8D1C-CE23-511C-146BA5468E20}"/>
              </a:ext>
            </a:extLst>
          </p:cNvPr>
          <p:cNvSpPr/>
          <p:nvPr userDrawn="1"/>
        </p:nvSpPr>
        <p:spPr>
          <a:xfrm>
            <a:off x="8311495" y="1970138"/>
            <a:ext cx="3369643" cy="4279469"/>
          </a:xfrm>
          <a:prstGeom prst="roundRect">
            <a:avLst>
              <a:gd name="adj" fmla="val 3313"/>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22" name="Text Placeholder 17">
            <a:extLst>
              <a:ext uri="{FF2B5EF4-FFF2-40B4-BE49-F238E27FC236}">
                <a16:creationId xmlns:a16="http://schemas.microsoft.com/office/drawing/2014/main" id="{9DF8165C-EBFC-72F7-CCC9-83BA0068348B}"/>
              </a:ext>
            </a:extLst>
          </p:cNvPr>
          <p:cNvSpPr>
            <a:spLocks noGrp="1"/>
          </p:cNvSpPr>
          <p:nvPr>
            <p:ph type="body" sz="quarter" idx="20" hasCustomPrompt="1"/>
          </p:nvPr>
        </p:nvSpPr>
        <p:spPr>
          <a:xfrm>
            <a:off x="8511394" y="2232818"/>
            <a:ext cx="2967863"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23" name="Content Placeholder 17">
            <a:extLst>
              <a:ext uri="{FF2B5EF4-FFF2-40B4-BE49-F238E27FC236}">
                <a16:creationId xmlns:a16="http://schemas.microsoft.com/office/drawing/2014/main" id="{C5F0DB16-E645-7C74-7C32-23E8EE01AF0C}"/>
              </a:ext>
            </a:extLst>
          </p:cNvPr>
          <p:cNvSpPr>
            <a:spLocks noGrp="1"/>
          </p:cNvSpPr>
          <p:nvPr>
            <p:ph sz="quarter" idx="21" hasCustomPrompt="1"/>
          </p:nvPr>
        </p:nvSpPr>
        <p:spPr>
          <a:xfrm>
            <a:off x="8511394" y="3330990"/>
            <a:ext cx="2967863"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15" name="Slide Number Placeholder 3">
            <a:extLst>
              <a:ext uri="{FF2B5EF4-FFF2-40B4-BE49-F238E27FC236}">
                <a16:creationId xmlns:a16="http://schemas.microsoft.com/office/drawing/2014/main" id="{F6FB74BA-819C-AC57-2F38-0E19BEA7B0D9}"/>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3">
                  <a:extLst>
                    <a:ext uri="{A12FA001-AC4F-418D-AE19-62706E023703}">
                      <ahyp:hlinkClr xmlns:ahyp="http://schemas.microsoft.com/office/drawing/2018/hyperlinkcolor" val="tx"/>
                    </a:ext>
                  </a:extLst>
                </a:hlinkClick>
              </a:rPr>
              <a:t>fptsoftware.com</a:t>
            </a:r>
            <a:r>
              <a:rPr lang="en-US" dirty="0">
                <a:hlinkClick r:id="rId3">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a:t>
            </a:fld>
            <a:endParaRPr lang="x-none"/>
          </a:p>
        </p:txBody>
      </p:sp>
    </p:spTree>
    <p:extLst>
      <p:ext uri="{BB962C8B-B14F-4D97-AF65-F5344CB8AC3E}">
        <p14:creationId xmlns:p14="http://schemas.microsoft.com/office/powerpoint/2010/main" val="3549057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Text Boxe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7560BCA-CD84-4103-BDE1-5002DC975C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3175"/>
            <a:ext cx="12192000" cy="958850"/>
          </a:xfrm>
          <a:prstGeom prst="rect">
            <a:avLst/>
          </a:prstGeom>
        </p:spPr>
      </p:pic>
      <p:sp>
        <p:nvSpPr>
          <p:cNvPr id="3" name="Title 3">
            <a:extLst>
              <a:ext uri="{FF2B5EF4-FFF2-40B4-BE49-F238E27FC236}">
                <a16:creationId xmlns:a16="http://schemas.microsoft.com/office/drawing/2014/main" id="{A68080BE-7587-6144-8ECC-8515B3AB127E}"/>
              </a:ext>
            </a:extLst>
          </p:cNvPr>
          <p:cNvSpPr>
            <a:spLocks noGrp="1"/>
          </p:cNvSpPr>
          <p:nvPr>
            <p:ph type="title" hasCustomPrompt="1"/>
          </p:nvPr>
        </p:nvSpPr>
        <p:spPr>
          <a:xfrm>
            <a:off x="525780" y="190527"/>
            <a:ext cx="10515600" cy="711081"/>
          </a:xfrm>
        </p:spPr>
        <p:txBody>
          <a:bodyPr>
            <a:normAutofit/>
          </a:bodyPr>
          <a:lstStyle>
            <a:lvl1pPr algn="l">
              <a:defRPr sz="2800">
                <a:solidFill>
                  <a:schemeClr val="bg1"/>
                </a:solidFill>
                <a:latin typeface="+mj-lt"/>
              </a:defRPr>
            </a:lvl1pPr>
          </a:lstStyle>
          <a:p>
            <a:r>
              <a:rPr lang="en-US" dirty="0"/>
              <a:t>INSERT TITLE HERE</a:t>
            </a:r>
            <a:endParaRPr lang="en-VN" dirty="0"/>
          </a:p>
        </p:txBody>
      </p:sp>
      <p:sp>
        <p:nvSpPr>
          <p:cNvPr id="5" name="Rounded Rectangle 4">
            <a:extLst>
              <a:ext uri="{FF2B5EF4-FFF2-40B4-BE49-F238E27FC236}">
                <a16:creationId xmlns:a16="http://schemas.microsoft.com/office/drawing/2014/main" id="{728791E8-A13D-1613-126E-6C75604225AD}"/>
              </a:ext>
            </a:extLst>
          </p:cNvPr>
          <p:cNvSpPr/>
          <p:nvPr userDrawn="1"/>
        </p:nvSpPr>
        <p:spPr>
          <a:xfrm>
            <a:off x="525464" y="1970138"/>
            <a:ext cx="2681376" cy="4279469"/>
          </a:xfrm>
          <a:prstGeom prst="roundRect">
            <a:avLst>
              <a:gd name="adj" fmla="val 331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6" name="Rounded Rectangle 5">
            <a:extLst>
              <a:ext uri="{FF2B5EF4-FFF2-40B4-BE49-F238E27FC236}">
                <a16:creationId xmlns:a16="http://schemas.microsoft.com/office/drawing/2014/main" id="{A0C19840-32F7-DE46-B2BC-767228E15B33}"/>
              </a:ext>
            </a:extLst>
          </p:cNvPr>
          <p:cNvSpPr/>
          <p:nvPr userDrawn="1"/>
        </p:nvSpPr>
        <p:spPr>
          <a:xfrm>
            <a:off x="-426720" y="1118429"/>
            <a:ext cx="266700" cy="685815"/>
          </a:xfrm>
          <a:prstGeom prst="roundRect">
            <a:avLst>
              <a:gd name="adj" fmla="val 8511"/>
            </a:avLst>
          </a:prstGeom>
          <a:solidFill>
            <a:srgbClr val="034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0EC24A74-A217-A244-8E5E-725CBA69F673}"/>
              </a:ext>
            </a:extLst>
          </p:cNvPr>
          <p:cNvSpPr/>
          <p:nvPr userDrawn="1"/>
        </p:nvSpPr>
        <p:spPr>
          <a:xfrm>
            <a:off x="-426720" y="1914296"/>
            <a:ext cx="266700" cy="685815"/>
          </a:xfrm>
          <a:prstGeom prst="roundRect">
            <a:avLst>
              <a:gd name="adj" fmla="val 8511"/>
            </a:avLst>
          </a:prstGeom>
          <a:solidFill>
            <a:srgbClr val="1922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FB2B6BA-9839-4346-8C17-5FEBDC196FD8}"/>
              </a:ext>
            </a:extLst>
          </p:cNvPr>
          <p:cNvSpPr/>
          <p:nvPr userDrawn="1"/>
        </p:nvSpPr>
        <p:spPr>
          <a:xfrm>
            <a:off x="-426720" y="2710163"/>
            <a:ext cx="266700" cy="685815"/>
          </a:xfrm>
          <a:prstGeom prst="roundRect">
            <a:avLst>
              <a:gd name="adj" fmla="val 8511"/>
            </a:avLst>
          </a:prstGeom>
          <a:solidFill>
            <a:srgbClr val="33B2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FB560BE9-4881-E640-B746-48E2960FB1D4}"/>
              </a:ext>
            </a:extLst>
          </p:cNvPr>
          <p:cNvSpPr/>
          <p:nvPr userDrawn="1"/>
        </p:nvSpPr>
        <p:spPr>
          <a:xfrm>
            <a:off x="-426720" y="3506030"/>
            <a:ext cx="266700" cy="685815"/>
          </a:xfrm>
          <a:prstGeom prst="roundRect">
            <a:avLst>
              <a:gd name="adj" fmla="val 8511"/>
            </a:avLst>
          </a:prstGeom>
          <a:solidFill>
            <a:srgbClr val="50B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ADA3FBC9-F771-A94D-8F55-34A40C7DFEB7}"/>
              </a:ext>
            </a:extLst>
          </p:cNvPr>
          <p:cNvSpPr/>
          <p:nvPr userDrawn="1"/>
        </p:nvSpPr>
        <p:spPr>
          <a:xfrm>
            <a:off x="-426720" y="4301897"/>
            <a:ext cx="266700" cy="685815"/>
          </a:xfrm>
          <a:prstGeom prst="roundRect">
            <a:avLst>
              <a:gd name="adj" fmla="val 8511"/>
            </a:avLst>
          </a:prstGeom>
          <a:solidFill>
            <a:srgbClr val="F3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B4304818-7278-3045-AD37-3EACA5B19337}"/>
              </a:ext>
            </a:extLst>
          </p:cNvPr>
          <p:cNvSpPr/>
          <p:nvPr userDrawn="1"/>
        </p:nvSpPr>
        <p:spPr>
          <a:xfrm>
            <a:off x="-426720" y="5097764"/>
            <a:ext cx="266700" cy="685815"/>
          </a:xfrm>
          <a:prstGeom prst="roundRect">
            <a:avLst>
              <a:gd name="adj" fmla="val 8511"/>
            </a:avLst>
          </a:prstGeom>
          <a:solidFill>
            <a:srgbClr val="E4E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2">
            <a:extLst>
              <a:ext uri="{FF2B5EF4-FFF2-40B4-BE49-F238E27FC236}">
                <a16:creationId xmlns:a16="http://schemas.microsoft.com/office/drawing/2014/main" id="{15681373-A4D2-854A-A772-7DF263D2A29C}"/>
              </a:ext>
            </a:extLst>
          </p:cNvPr>
          <p:cNvSpPr txBox="1">
            <a:spLocks/>
          </p:cNvSpPr>
          <p:nvPr userDrawn="1"/>
        </p:nvSpPr>
        <p:spPr>
          <a:xfrm>
            <a:off x="525780" y="6415503"/>
            <a:ext cx="4114800" cy="251969"/>
          </a:xfrm>
          <a:prstGeom prst="rect">
            <a:avLst/>
          </a:prstGeom>
        </p:spPr>
        <p:txBody>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050" dirty="0">
                <a:solidFill>
                  <a:schemeClr val="accent6">
                    <a:lumMod val="60000"/>
                    <a:lumOff val="40000"/>
                  </a:schemeClr>
                </a:solidFill>
              </a:rPr>
              <a:t>© Copyright FPT – Level of Confidentiality </a:t>
            </a:r>
            <a:endParaRPr lang="x-none" sz="1050" dirty="0">
              <a:solidFill>
                <a:schemeClr val="accent6">
                  <a:lumMod val="60000"/>
                  <a:lumOff val="40000"/>
                </a:schemeClr>
              </a:solidFill>
            </a:endParaRPr>
          </a:p>
        </p:txBody>
      </p:sp>
      <p:sp>
        <p:nvSpPr>
          <p:cNvPr id="13" name="Rounded Rectangle 12">
            <a:extLst>
              <a:ext uri="{FF2B5EF4-FFF2-40B4-BE49-F238E27FC236}">
                <a16:creationId xmlns:a16="http://schemas.microsoft.com/office/drawing/2014/main" id="{2B5CC1C9-B1AF-DE46-B64D-05E162F783E3}"/>
              </a:ext>
            </a:extLst>
          </p:cNvPr>
          <p:cNvSpPr/>
          <p:nvPr userDrawn="1"/>
        </p:nvSpPr>
        <p:spPr>
          <a:xfrm>
            <a:off x="-426720" y="5893631"/>
            <a:ext cx="266700" cy="685815"/>
          </a:xfrm>
          <a:prstGeom prst="roundRect">
            <a:avLst>
              <a:gd name="adj" fmla="val 851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a:extLst>
              <a:ext uri="{FF2B5EF4-FFF2-40B4-BE49-F238E27FC236}">
                <a16:creationId xmlns:a16="http://schemas.microsoft.com/office/drawing/2014/main" id="{B8D7FC30-8404-4884-9107-569302CF603E}"/>
              </a:ext>
            </a:extLst>
          </p:cNvPr>
          <p:cNvSpPr>
            <a:spLocks noGrp="1"/>
          </p:cNvSpPr>
          <p:nvPr>
            <p:ph type="body" sz="quarter" idx="15" hasCustomPrompt="1"/>
          </p:nvPr>
        </p:nvSpPr>
        <p:spPr>
          <a:xfrm>
            <a:off x="525463" y="1296989"/>
            <a:ext cx="11155675" cy="507256"/>
          </a:xfrm>
          <a:prstGeom prst="rect">
            <a:avLst/>
          </a:prstGeom>
        </p:spPr>
        <p:txBody>
          <a:bodyPr/>
          <a:lstStyle>
            <a:lvl1pPr marL="0" indent="0">
              <a:buNone/>
              <a:defRPr sz="3200" b="1" i="0">
                <a:solidFill>
                  <a:schemeClr val="accent5"/>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Heading Here</a:t>
            </a:r>
          </a:p>
        </p:txBody>
      </p:sp>
      <p:sp>
        <p:nvSpPr>
          <p:cNvPr id="2" name="Text Placeholder 17">
            <a:extLst>
              <a:ext uri="{FF2B5EF4-FFF2-40B4-BE49-F238E27FC236}">
                <a16:creationId xmlns:a16="http://schemas.microsoft.com/office/drawing/2014/main" id="{DACEB182-D2D5-AB2A-9A2C-AE854EB9272A}"/>
              </a:ext>
            </a:extLst>
          </p:cNvPr>
          <p:cNvSpPr>
            <a:spLocks noGrp="1"/>
          </p:cNvSpPr>
          <p:nvPr>
            <p:ph type="body" sz="quarter" idx="16" hasCustomPrompt="1"/>
          </p:nvPr>
        </p:nvSpPr>
        <p:spPr>
          <a:xfrm>
            <a:off x="725363"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 name="Content Placeholder 17">
            <a:extLst>
              <a:ext uri="{FF2B5EF4-FFF2-40B4-BE49-F238E27FC236}">
                <a16:creationId xmlns:a16="http://schemas.microsoft.com/office/drawing/2014/main" id="{468B7479-9396-9762-9086-22BCCE57FEF4}"/>
              </a:ext>
            </a:extLst>
          </p:cNvPr>
          <p:cNvSpPr>
            <a:spLocks noGrp="1"/>
          </p:cNvSpPr>
          <p:nvPr>
            <p:ph sz="quarter" idx="17" hasCustomPrompt="1"/>
          </p:nvPr>
        </p:nvSpPr>
        <p:spPr>
          <a:xfrm>
            <a:off x="725363"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2" name="Rounded Rectangle 31">
            <a:extLst>
              <a:ext uri="{FF2B5EF4-FFF2-40B4-BE49-F238E27FC236}">
                <a16:creationId xmlns:a16="http://schemas.microsoft.com/office/drawing/2014/main" id="{AA5987A8-626D-9507-844E-4FCDEC4F4829}"/>
              </a:ext>
            </a:extLst>
          </p:cNvPr>
          <p:cNvSpPr/>
          <p:nvPr userDrawn="1"/>
        </p:nvSpPr>
        <p:spPr>
          <a:xfrm>
            <a:off x="3368102" y="1970138"/>
            <a:ext cx="2681376" cy="4279469"/>
          </a:xfrm>
          <a:prstGeom prst="roundRect">
            <a:avLst>
              <a:gd name="adj" fmla="val 3313"/>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3" name="Text Placeholder 17">
            <a:extLst>
              <a:ext uri="{FF2B5EF4-FFF2-40B4-BE49-F238E27FC236}">
                <a16:creationId xmlns:a16="http://schemas.microsoft.com/office/drawing/2014/main" id="{65C88D23-50AF-4659-B3BE-ACFA652D3128}"/>
              </a:ext>
            </a:extLst>
          </p:cNvPr>
          <p:cNvSpPr>
            <a:spLocks noGrp="1"/>
          </p:cNvSpPr>
          <p:nvPr>
            <p:ph type="body" sz="quarter" idx="18" hasCustomPrompt="1"/>
          </p:nvPr>
        </p:nvSpPr>
        <p:spPr>
          <a:xfrm>
            <a:off x="3568001"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4" name="Content Placeholder 17">
            <a:extLst>
              <a:ext uri="{FF2B5EF4-FFF2-40B4-BE49-F238E27FC236}">
                <a16:creationId xmlns:a16="http://schemas.microsoft.com/office/drawing/2014/main" id="{8B9CD09A-6A61-B2BB-3C25-2F58E822D134}"/>
              </a:ext>
            </a:extLst>
          </p:cNvPr>
          <p:cNvSpPr>
            <a:spLocks noGrp="1"/>
          </p:cNvSpPr>
          <p:nvPr>
            <p:ph sz="quarter" idx="19" hasCustomPrompt="1"/>
          </p:nvPr>
        </p:nvSpPr>
        <p:spPr>
          <a:xfrm>
            <a:off x="3568001"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5" name="Rounded Rectangle 34">
            <a:extLst>
              <a:ext uri="{FF2B5EF4-FFF2-40B4-BE49-F238E27FC236}">
                <a16:creationId xmlns:a16="http://schemas.microsoft.com/office/drawing/2014/main" id="{FFC48E58-80DE-352F-7580-F7BC3B199574}"/>
              </a:ext>
            </a:extLst>
          </p:cNvPr>
          <p:cNvSpPr/>
          <p:nvPr userDrawn="1"/>
        </p:nvSpPr>
        <p:spPr>
          <a:xfrm>
            <a:off x="6210740" y="1970138"/>
            <a:ext cx="2681376" cy="4279469"/>
          </a:xfrm>
          <a:prstGeom prst="roundRect">
            <a:avLst>
              <a:gd name="adj" fmla="val 3313"/>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6" name="Text Placeholder 17">
            <a:extLst>
              <a:ext uri="{FF2B5EF4-FFF2-40B4-BE49-F238E27FC236}">
                <a16:creationId xmlns:a16="http://schemas.microsoft.com/office/drawing/2014/main" id="{6B9422CF-D170-5BB5-551E-1D51BB9DC3BB}"/>
              </a:ext>
            </a:extLst>
          </p:cNvPr>
          <p:cNvSpPr>
            <a:spLocks noGrp="1"/>
          </p:cNvSpPr>
          <p:nvPr>
            <p:ph type="body" sz="quarter" idx="20" hasCustomPrompt="1"/>
          </p:nvPr>
        </p:nvSpPr>
        <p:spPr>
          <a:xfrm>
            <a:off x="6410639"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37" name="Content Placeholder 17">
            <a:extLst>
              <a:ext uri="{FF2B5EF4-FFF2-40B4-BE49-F238E27FC236}">
                <a16:creationId xmlns:a16="http://schemas.microsoft.com/office/drawing/2014/main" id="{42B94F1B-584E-94EA-B800-93E4ADB90A36}"/>
              </a:ext>
            </a:extLst>
          </p:cNvPr>
          <p:cNvSpPr>
            <a:spLocks noGrp="1"/>
          </p:cNvSpPr>
          <p:nvPr>
            <p:ph sz="quarter" idx="21" hasCustomPrompt="1"/>
          </p:nvPr>
        </p:nvSpPr>
        <p:spPr>
          <a:xfrm>
            <a:off x="6410639"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38" name="Rounded Rectangle 37">
            <a:extLst>
              <a:ext uri="{FF2B5EF4-FFF2-40B4-BE49-F238E27FC236}">
                <a16:creationId xmlns:a16="http://schemas.microsoft.com/office/drawing/2014/main" id="{87779473-9AB9-E451-6ADB-DA7ADE7C24C9}"/>
              </a:ext>
            </a:extLst>
          </p:cNvPr>
          <p:cNvSpPr/>
          <p:nvPr userDrawn="1"/>
        </p:nvSpPr>
        <p:spPr>
          <a:xfrm>
            <a:off x="9053378" y="1970138"/>
            <a:ext cx="2681376" cy="4279469"/>
          </a:xfrm>
          <a:prstGeom prst="roundRect">
            <a:avLst>
              <a:gd name="adj" fmla="val 3313"/>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chemeClr val="bg1"/>
              </a:solidFill>
            </a:endParaRPr>
          </a:p>
        </p:txBody>
      </p:sp>
      <p:sp>
        <p:nvSpPr>
          <p:cNvPr id="39" name="Text Placeholder 17">
            <a:extLst>
              <a:ext uri="{FF2B5EF4-FFF2-40B4-BE49-F238E27FC236}">
                <a16:creationId xmlns:a16="http://schemas.microsoft.com/office/drawing/2014/main" id="{DD3A72FD-60B6-A79C-EE90-C634BF0FC3F5}"/>
              </a:ext>
            </a:extLst>
          </p:cNvPr>
          <p:cNvSpPr>
            <a:spLocks noGrp="1"/>
          </p:cNvSpPr>
          <p:nvPr>
            <p:ph type="body" sz="quarter" idx="22" hasCustomPrompt="1"/>
          </p:nvPr>
        </p:nvSpPr>
        <p:spPr>
          <a:xfrm>
            <a:off x="9253277" y="2232818"/>
            <a:ext cx="2300119" cy="920043"/>
          </a:xfrm>
          <a:prstGeom prst="rect">
            <a:avLst/>
          </a:prstGeom>
        </p:spPr>
        <p:txBody>
          <a:bodyPr/>
          <a:lstStyle>
            <a:lvl1pPr marL="0" indent="0">
              <a:buNone/>
              <a:defRPr b="1" i="0">
                <a:solidFill>
                  <a:schemeClr val="bg1"/>
                </a:solidFill>
              </a:defRPr>
            </a:lvl1pPr>
            <a:lvl2pPr marL="0" indent="0">
              <a:spcBef>
                <a:spcPts val="1200"/>
              </a:spcBef>
              <a:buNone/>
              <a:defRPr b="1"/>
            </a:lvl2pPr>
            <a:lvl3pPr marL="228600">
              <a:defRPr/>
            </a:lvl3pPr>
            <a:lvl4pPr marL="457200">
              <a:defRPr sz="1400"/>
            </a:lvl4pPr>
            <a:lvl5pPr marL="685800">
              <a:defRPr sz="1400"/>
            </a:lvl5pPr>
          </a:lstStyle>
          <a:p>
            <a:pPr lvl="0"/>
            <a:r>
              <a:rPr lang="en-US" dirty="0"/>
              <a:t>Insert Text Here</a:t>
            </a:r>
          </a:p>
        </p:txBody>
      </p:sp>
      <p:sp>
        <p:nvSpPr>
          <p:cNvPr id="40" name="Content Placeholder 17">
            <a:extLst>
              <a:ext uri="{FF2B5EF4-FFF2-40B4-BE49-F238E27FC236}">
                <a16:creationId xmlns:a16="http://schemas.microsoft.com/office/drawing/2014/main" id="{1166C567-ABC2-8421-11DF-946603676BE0}"/>
              </a:ext>
            </a:extLst>
          </p:cNvPr>
          <p:cNvSpPr>
            <a:spLocks noGrp="1"/>
          </p:cNvSpPr>
          <p:nvPr>
            <p:ph sz="quarter" idx="23" hasCustomPrompt="1"/>
          </p:nvPr>
        </p:nvSpPr>
        <p:spPr>
          <a:xfrm>
            <a:off x="9253277" y="3330990"/>
            <a:ext cx="2300119" cy="2743578"/>
          </a:xfrm>
          <a:prstGeom prst="rect">
            <a:avLst/>
          </a:prstGeom>
        </p:spPr>
        <p:txBody>
          <a:bodyPr/>
          <a:lstStyle>
            <a:lvl1pPr marL="0" indent="0">
              <a:buNone/>
              <a:defRPr sz="1800">
                <a:solidFill>
                  <a:schemeClr val="bg1"/>
                </a:solidFill>
              </a:defRPr>
            </a:lvl1pPr>
          </a:lstStyle>
          <a:p>
            <a:pPr lvl="0"/>
            <a:r>
              <a:rPr lang="en-US" dirty="0"/>
              <a:t>Insert Content Here</a:t>
            </a:r>
            <a:endParaRPr lang="en-VN" dirty="0"/>
          </a:p>
        </p:txBody>
      </p:sp>
      <p:sp>
        <p:nvSpPr>
          <p:cNvPr id="16" name="Slide Number Placeholder 3">
            <a:extLst>
              <a:ext uri="{FF2B5EF4-FFF2-40B4-BE49-F238E27FC236}">
                <a16:creationId xmlns:a16="http://schemas.microsoft.com/office/drawing/2014/main" id="{6745B65F-156F-3701-5A0C-CD7056EBD5D4}"/>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a:t>fptsoftware.com | </a:t>
            </a:r>
            <a:fld id="{EFA9060B-29CD-B346-87D3-220549FFE0D4}" type="slidenum">
              <a:rPr lang="en-US" smtClean="0"/>
              <a:pPr/>
              <a:t>‹#›</a:t>
            </a:fld>
            <a:endParaRPr lang="x-none"/>
          </a:p>
        </p:txBody>
      </p:sp>
    </p:spTree>
    <p:extLst>
      <p:ext uri="{BB962C8B-B14F-4D97-AF65-F5344CB8AC3E}">
        <p14:creationId xmlns:p14="http://schemas.microsoft.com/office/powerpoint/2010/main" val="3523373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2637405"/>
            <a:ext cx="10515600" cy="1325563"/>
          </a:xfrm>
          <a:prstGeom prst="rect">
            <a:avLst/>
          </a:prstGeom>
        </p:spPr>
        <p:txBody>
          <a:bodyPr vert="horz" lIns="91440" tIns="45720" rIns="91440" bIns="45720" rtlCol="0" anchor="ctr">
            <a:normAutofit/>
          </a:bodyPr>
          <a:lstStyle/>
          <a:p>
            <a:r>
              <a:rPr lang="en-US" dirty="0"/>
              <a:t>FPT SOFTWARE – SLIDE MASTER</a:t>
            </a:r>
          </a:p>
        </p:txBody>
      </p:sp>
    </p:spTree>
    <p:extLst>
      <p:ext uri="{BB962C8B-B14F-4D97-AF65-F5344CB8AC3E}">
        <p14:creationId xmlns:p14="http://schemas.microsoft.com/office/powerpoint/2010/main" val="245549459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7" r:id="rId3"/>
    <p:sldLayoutId id="2147483650" r:id="rId4"/>
    <p:sldLayoutId id="2147483702" r:id="rId5"/>
    <p:sldLayoutId id="2147483696" r:id="rId6"/>
    <p:sldLayoutId id="2147483700" r:id="rId7"/>
    <p:sldLayoutId id="2147483708" r:id="rId8"/>
    <p:sldLayoutId id="2147483709" r:id="rId9"/>
    <p:sldLayoutId id="2147483701" r:id="rId10"/>
    <p:sldLayoutId id="2147483698" r:id="rId11"/>
    <p:sldLayoutId id="2147483699" r:id="rId12"/>
    <p:sldLayoutId id="2147483706" r:id="rId13"/>
    <p:sldLayoutId id="2147483704" r:id="rId14"/>
    <p:sldLayoutId id="2147483705" r:id="rId15"/>
    <p:sldLayoutId id="2147483707" r:id="rId16"/>
    <p:sldLayoutId id="2147483703" r:id="rId17"/>
    <p:sldLayoutId id="2147483710" r:id="rId18"/>
    <p:sldLayoutId id="2147483712" r:id="rId19"/>
    <p:sldLayoutId id="2147483713" r:id="rId20"/>
    <p:sldLayoutId id="2147483740" r:id="rId21"/>
    <p:sldLayoutId id="2147483738" r:id="rId22"/>
    <p:sldLayoutId id="2147483741" r:id="rId23"/>
    <p:sldLayoutId id="2147483739" r:id="rId24"/>
    <p:sldLayoutId id="2147483711" r:id="rId25"/>
    <p:sldLayoutId id="2147483663" r:id="rId26"/>
    <p:sldLayoutId id="2147483653" r:id="rId27"/>
  </p:sldLayoutIdLst>
  <p:hf hdr="0" dt="0"/>
  <p:txStyles>
    <p:titleStyle>
      <a:lvl1pPr algn="ctr" defTabSz="914400" rtl="0" eaLnBrk="1" latinLnBrk="0" hangingPunct="1">
        <a:lnSpc>
          <a:spcPct val="90000"/>
        </a:lnSpc>
        <a:spcBef>
          <a:spcPct val="0"/>
        </a:spcBef>
        <a:buNone/>
        <a:defRPr sz="4400" b="1" kern="1200" baseline="0">
          <a:solidFill>
            <a:schemeClr val="tx1"/>
          </a:solidFill>
          <a:latin typeface="BR Omega V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2637405"/>
            <a:ext cx="10515600" cy="1325563"/>
          </a:xfrm>
          <a:prstGeom prst="rect">
            <a:avLst/>
          </a:prstGeom>
        </p:spPr>
        <p:txBody>
          <a:bodyPr vert="horz" lIns="91440" tIns="45720" rIns="91440" bIns="45720" rtlCol="0" anchor="ctr">
            <a:normAutofit/>
          </a:bodyPr>
          <a:lstStyle/>
          <a:p>
            <a:r>
              <a:rPr lang="en-US" dirty="0"/>
              <a:t>FPT SOFTWARE – SLIDE MASTER</a:t>
            </a:r>
          </a:p>
        </p:txBody>
      </p:sp>
    </p:spTree>
    <p:extLst>
      <p:ext uri="{BB962C8B-B14F-4D97-AF65-F5344CB8AC3E}">
        <p14:creationId xmlns:p14="http://schemas.microsoft.com/office/powerpoint/2010/main" val="521224625"/>
      </p:ext>
    </p:extLst>
  </p:cSld>
  <p:clrMap bg1="lt1" tx1="dk1" bg2="lt2" tx2="dk2" accent1="accent1" accent2="accent2" accent3="accent3" accent4="accent4" accent5="accent5" accent6="accent6" hlink="hlink" folHlink="folHlink"/>
  <p:sldLayoutIdLst>
    <p:sldLayoutId id="2147483736" r:id="rId1"/>
    <p:sldLayoutId id="2147483716" r:id="rId2"/>
    <p:sldLayoutId id="2147483717" r:id="rId3"/>
    <p:sldLayoutId id="2147483737"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5" r:id="rId17"/>
  </p:sldLayoutIdLst>
  <p:hf hdr="0" dt="0"/>
  <p:txStyles>
    <p:titleStyle>
      <a:lvl1pPr algn="ctr" defTabSz="914400" rtl="0" eaLnBrk="1" latinLnBrk="0" hangingPunct="1">
        <a:lnSpc>
          <a:spcPct val="90000"/>
        </a:lnSpc>
        <a:spcBef>
          <a:spcPct val="0"/>
        </a:spcBef>
        <a:buNone/>
        <a:defRPr sz="4400" b="1" kern="1200" baseline="0">
          <a:solidFill>
            <a:schemeClr val="tx1"/>
          </a:solidFill>
          <a:latin typeface="BR Omega V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fptsoftware.com/" TargetMode="Externa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fptsoftware.com/" TargetMode="External"/><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fptsoftware.com/" TargetMode="External"/><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97B640FA-F08B-310E-70E4-847F9DAF9684}"/>
              </a:ext>
            </a:extLst>
          </p:cNvPr>
          <p:cNvPicPr>
            <a:picLocks noGrp="1" noChangeAspect="1"/>
          </p:cNvPicPr>
          <p:nvPr>
            <p:ph type="pic" sz="quarter" idx="4294967295"/>
          </p:nvPr>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Title 2">
            <a:extLst>
              <a:ext uri="{FF2B5EF4-FFF2-40B4-BE49-F238E27FC236}">
                <a16:creationId xmlns:a16="http://schemas.microsoft.com/office/drawing/2014/main" id="{C3155E14-342A-C90B-D751-075E55A14AC5}"/>
              </a:ext>
            </a:extLst>
          </p:cNvPr>
          <p:cNvSpPr>
            <a:spLocks noGrp="1"/>
          </p:cNvSpPr>
          <p:nvPr>
            <p:ph type="title"/>
          </p:nvPr>
        </p:nvSpPr>
        <p:spPr>
          <a:xfrm>
            <a:off x="759599" y="1567219"/>
            <a:ext cx="9206204" cy="3062654"/>
          </a:xfrm>
        </p:spPr>
        <p:txBody>
          <a:bodyPr/>
          <a:lstStyle/>
          <a:p>
            <a:r>
              <a:rPr lang="en-US" dirty="0"/>
              <a:t>PROPOSAL </a:t>
            </a:r>
            <a:br>
              <a:rPr lang="en-US" dirty="0"/>
            </a:br>
            <a:r>
              <a:rPr lang="en-US" dirty="0"/>
              <a:t>HACKATHON </a:t>
            </a:r>
            <a:endParaRPr lang="en-VN" dirty="0"/>
          </a:p>
        </p:txBody>
      </p:sp>
      <p:sp>
        <p:nvSpPr>
          <p:cNvPr id="5" name="Text Placeholder 4">
            <a:extLst>
              <a:ext uri="{FF2B5EF4-FFF2-40B4-BE49-F238E27FC236}">
                <a16:creationId xmlns:a16="http://schemas.microsoft.com/office/drawing/2014/main" id="{69C0A740-7A25-3DCF-F646-7189CC857E8A}"/>
              </a:ext>
            </a:extLst>
          </p:cNvPr>
          <p:cNvSpPr>
            <a:spLocks noGrp="1"/>
          </p:cNvSpPr>
          <p:nvPr>
            <p:ph type="body" sz="quarter" idx="13"/>
          </p:nvPr>
        </p:nvSpPr>
        <p:spPr/>
        <p:txBody>
          <a:bodyPr/>
          <a:lstStyle/>
          <a:p>
            <a:r>
              <a:rPr lang="en-VN" dirty="0"/>
              <a:t>Hanoi, Jan </a:t>
            </a:r>
            <a:r>
              <a:rPr lang="en-US" dirty="0"/>
              <a:t>05</a:t>
            </a:r>
            <a:r>
              <a:rPr lang="en-VN" baseline="30000" dirty="0"/>
              <a:t>th</a:t>
            </a:r>
            <a:r>
              <a:rPr lang="en-VN" dirty="0"/>
              <a:t> 202</a:t>
            </a:r>
            <a:r>
              <a:rPr lang="en-US" dirty="0"/>
              <a:t>6</a:t>
            </a:r>
            <a:endParaRPr lang="en-VN" dirty="0"/>
          </a:p>
        </p:txBody>
      </p:sp>
      <p:pic>
        <p:nvPicPr>
          <p:cNvPr id="9" name="Picture 8">
            <a:extLst>
              <a:ext uri="{FF2B5EF4-FFF2-40B4-BE49-F238E27FC236}">
                <a16:creationId xmlns:a16="http://schemas.microsoft.com/office/drawing/2014/main" id="{1E263A9C-8DC7-E5C3-B9CA-702272FBD164}"/>
              </a:ext>
            </a:extLst>
          </p:cNvPr>
          <p:cNvPicPr>
            <a:picLocks noChangeAspect="1"/>
          </p:cNvPicPr>
          <p:nvPr/>
        </p:nvPicPr>
        <p:blipFill>
          <a:blip r:embed="rId3" cstate="print">
            <a:extLst>
              <a:ext uri="{28A0092B-C50C-407E-A947-70E740481C1C}">
                <a14:useLocalDpi xmlns:a14="http://schemas.microsoft.com/office/drawing/2010/main" val="0"/>
              </a:ext>
            </a:extLst>
          </a:blip>
          <a:srcRect l="32543" t="34007" r="32543" b="34007"/>
          <a:stretch/>
        </p:blipFill>
        <p:spPr>
          <a:xfrm>
            <a:off x="759599" y="704334"/>
            <a:ext cx="940168" cy="610517"/>
          </a:xfrm>
          <a:prstGeom prst="rect">
            <a:avLst/>
          </a:prstGeom>
        </p:spPr>
      </p:pic>
      <p:sp>
        <p:nvSpPr>
          <p:cNvPr id="7" name="Text Placeholder 26">
            <a:extLst>
              <a:ext uri="{FF2B5EF4-FFF2-40B4-BE49-F238E27FC236}">
                <a16:creationId xmlns:a16="http://schemas.microsoft.com/office/drawing/2014/main" id="{81AF30DB-F242-D9B9-FC55-01F099C1EF3C}"/>
              </a:ext>
            </a:extLst>
          </p:cNvPr>
          <p:cNvSpPr>
            <a:spLocks noGrp="1"/>
          </p:cNvSpPr>
          <p:nvPr>
            <p:ph type="body" sz="quarter" idx="11"/>
          </p:nvPr>
        </p:nvSpPr>
        <p:spPr>
          <a:xfrm>
            <a:off x="892301" y="3429000"/>
            <a:ext cx="4470400" cy="512763"/>
          </a:xfrm>
        </p:spPr>
        <p:txBody>
          <a:bodyPr/>
          <a:lstStyle/>
          <a:p>
            <a:r>
              <a:rPr lang="en-VN" dirty="0"/>
              <a:t>202</a:t>
            </a:r>
            <a:r>
              <a:rPr lang="en-US" dirty="0"/>
              <a:t>6</a:t>
            </a:r>
            <a:endParaRPr lang="en-VN" dirty="0"/>
          </a:p>
        </p:txBody>
      </p:sp>
    </p:spTree>
    <p:extLst>
      <p:ext uri="{BB962C8B-B14F-4D97-AF65-F5344CB8AC3E}">
        <p14:creationId xmlns:p14="http://schemas.microsoft.com/office/powerpoint/2010/main" val="57520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66911-FF79-EE28-42FD-A3A5A2B8FB01}"/>
              </a:ext>
            </a:extLst>
          </p:cNvPr>
          <p:cNvSpPr>
            <a:spLocks noGrp="1"/>
          </p:cNvSpPr>
          <p:nvPr>
            <p:ph type="title"/>
          </p:nvPr>
        </p:nvSpPr>
        <p:spPr/>
        <p:txBody>
          <a:bodyPr/>
          <a:lstStyle/>
          <a:p>
            <a:r>
              <a:rPr lang="en-US" dirty="0"/>
              <a:t>LỘ TRÌNH VÒNG 2 – 3 TUẦN</a:t>
            </a:r>
            <a:endParaRPr lang="en-VN" dirty="0"/>
          </a:p>
        </p:txBody>
      </p:sp>
      <p:sp>
        <p:nvSpPr>
          <p:cNvPr id="3" name="Slide Number Placeholder 3">
            <a:extLst>
              <a:ext uri="{FF2B5EF4-FFF2-40B4-BE49-F238E27FC236}">
                <a16:creationId xmlns:a16="http://schemas.microsoft.com/office/drawing/2014/main" id="{4E26FE4B-0FF7-9F8F-0064-506C397B64F5}"/>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2">
                  <a:extLst>
                    <a:ext uri="{A12FA001-AC4F-418D-AE19-62706E023703}">
                      <ahyp:hlinkClr xmlns:ahyp="http://schemas.microsoft.com/office/drawing/2018/hyperlinkcolor" val="tx"/>
                    </a:ext>
                  </a:extLst>
                </a:hlinkClick>
              </a:rPr>
              <a:t>fptsoftware.com</a:t>
            </a:r>
            <a:r>
              <a:rPr lang="en-US" dirty="0">
                <a:hlinkClick r:id="rId2">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10</a:t>
            </a:fld>
            <a:endParaRPr lang="x-none"/>
          </a:p>
        </p:txBody>
      </p:sp>
      <p:sp>
        <p:nvSpPr>
          <p:cNvPr id="22" name="Shape 2">
            <a:extLst>
              <a:ext uri="{FF2B5EF4-FFF2-40B4-BE49-F238E27FC236}">
                <a16:creationId xmlns:a16="http://schemas.microsoft.com/office/drawing/2014/main" id="{EFC13658-FD71-0159-8700-B8CEF8EB8A53}"/>
              </a:ext>
            </a:extLst>
          </p:cNvPr>
          <p:cNvSpPr/>
          <p:nvPr/>
        </p:nvSpPr>
        <p:spPr>
          <a:xfrm>
            <a:off x="640080" y="1828800"/>
            <a:ext cx="3611880" cy="374904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23" name="Shape 3">
            <a:extLst>
              <a:ext uri="{FF2B5EF4-FFF2-40B4-BE49-F238E27FC236}">
                <a16:creationId xmlns:a16="http://schemas.microsoft.com/office/drawing/2014/main" id="{2CC10750-513F-23DF-F606-792A76C905AD}"/>
              </a:ext>
            </a:extLst>
          </p:cNvPr>
          <p:cNvSpPr/>
          <p:nvPr/>
        </p:nvSpPr>
        <p:spPr>
          <a:xfrm>
            <a:off x="640080" y="1828800"/>
            <a:ext cx="3611880" cy="868680"/>
          </a:xfrm>
          <a:prstGeom prst="rect">
            <a:avLst/>
          </a:prstGeom>
          <a:solidFill>
            <a:srgbClr val="19226D"/>
          </a:solidFill>
          <a:ln/>
        </p:spPr>
        <p:txBody>
          <a:bodyPr/>
          <a:lstStyle/>
          <a:p>
            <a:endParaRPr lang="en-US"/>
          </a:p>
        </p:txBody>
      </p:sp>
      <p:sp>
        <p:nvSpPr>
          <p:cNvPr id="24" name="Text 4">
            <a:extLst>
              <a:ext uri="{FF2B5EF4-FFF2-40B4-BE49-F238E27FC236}">
                <a16:creationId xmlns:a16="http://schemas.microsoft.com/office/drawing/2014/main" id="{910F1871-D698-CEFB-EFF7-306DD55A6BC2}"/>
              </a:ext>
            </a:extLst>
          </p:cNvPr>
          <p:cNvSpPr/>
          <p:nvPr/>
        </p:nvSpPr>
        <p:spPr>
          <a:xfrm>
            <a:off x="868680" y="1938528"/>
            <a:ext cx="3154680" cy="320040"/>
          </a:xfrm>
          <a:prstGeom prst="rect">
            <a:avLst/>
          </a:prstGeom>
          <a:noFill/>
          <a:ln/>
        </p:spPr>
        <p:txBody>
          <a:bodyPr wrap="square" lIns="0" tIns="0" rIns="0" bIns="0" rtlCol="0" anchor="ctr"/>
          <a:lstStyle/>
          <a:p>
            <a:pPr marL="0" indent="0">
              <a:buNone/>
            </a:pPr>
            <a:r>
              <a:rPr lang="en-US" sz="1300" b="1">
                <a:solidFill>
                  <a:srgbClr val="F37021"/>
                </a:solidFill>
                <a:latin typeface="+mj-lt" pitchFamily="34" charset="0"/>
                <a:ea typeface="Trebuchet MS" pitchFamily="34" charset="-122"/>
                <a:cs typeface="Trebuchet MS" pitchFamily="34" charset="-120"/>
              </a:rPr>
              <a:t>Tuần 1</a:t>
            </a:r>
            <a:endParaRPr lang="en-US" sz="1300" dirty="0"/>
          </a:p>
        </p:txBody>
      </p:sp>
      <p:sp>
        <p:nvSpPr>
          <p:cNvPr id="25" name="Text 5">
            <a:extLst>
              <a:ext uri="{FF2B5EF4-FFF2-40B4-BE49-F238E27FC236}">
                <a16:creationId xmlns:a16="http://schemas.microsoft.com/office/drawing/2014/main" id="{523EF6A2-AC0B-60E9-E4C9-98069CDA9D53}"/>
              </a:ext>
            </a:extLst>
          </p:cNvPr>
          <p:cNvSpPr/>
          <p:nvPr/>
        </p:nvSpPr>
        <p:spPr>
          <a:xfrm>
            <a:off x="868680" y="2249424"/>
            <a:ext cx="3154680" cy="365760"/>
          </a:xfrm>
          <a:prstGeom prst="rect">
            <a:avLst/>
          </a:prstGeom>
          <a:noFill/>
          <a:ln/>
        </p:spPr>
        <p:txBody>
          <a:bodyPr wrap="square" lIns="0" tIns="0" rIns="0" bIns="0" rtlCol="0" anchor="ctr"/>
          <a:lstStyle/>
          <a:p>
            <a:pPr marL="0" indent="0">
              <a:buNone/>
            </a:pPr>
            <a:r>
              <a:rPr lang="en-US" sz="1700" b="1">
                <a:solidFill>
                  <a:srgbClr val="FFFFFF"/>
                </a:solidFill>
                <a:latin typeface="+mj-lt" pitchFamily="34" charset="0"/>
                <a:ea typeface="Trebuchet MS" pitchFamily="34" charset="-122"/>
                <a:cs typeface="Trebuchet MS" pitchFamily="34" charset="-120"/>
              </a:rPr>
              <a:t>Dựng đường ống</a:t>
            </a:r>
            <a:endParaRPr lang="en-US" sz="1700" dirty="0"/>
          </a:p>
        </p:txBody>
      </p:sp>
      <p:sp>
        <p:nvSpPr>
          <p:cNvPr id="26" name="Text 6">
            <a:extLst>
              <a:ext uri="{FF2B5EF4-FFF2-40B4-BE49-F238E27FC236}">
                <a16:creationId xmlns:a16="http://schemas.microsoft.com/office/drawing/2014/main" id="{F460A821-3500-61A4-D36E-2B421C5BE623}"/>
              </a:ext>
            </a:extLst>
          </p:cNvPr>
          <p:cNvSpPr/>
          <p:nvPr/>
        </p:nvSpPr>
        <p:spPr>
          <a:xfrm>
            <a:off x="914400" y="2926080"/>
            <a:ext cx="3108960" cy="2468880"/>
          </a:xfrm>
          <a:prstGeom prst="rect">
            <a:avLst/>
          </a:prstGeom>
          <a:noFill/>
          <a:ln/>
        </p:spPr>
        <p:txBody>
          <a:bodyPr wrap="square" lIns="0" tIns="0" rIns="0" bIns="0" rtlCol="0" anchor="ctr"/>
          <a:lstStyle/>
          <a:p>
            <a:pPr marL="177800" indent="-177800">
              <a:spcAft>
                <a:spcPts val="800"/>
              </a:spcAft>
              <a:buSzPct val="100000"/>
              <a:buChar char="•"/>
            </a:pPr>
            <a:r>
              <a:rPr lang="en-US" sz="1250">
                <a:solidFill>
                  <a:srgbClr val="19226D"/>
                </a:solidFill>
                <a:latin typeface="+mj-lt" pitchFamily="34" charset="0"/>
                <a:ea typeface="Calibri" pitchFamily="34" charset="-122"/>
                <a:cs typeface="Calibri" pitchFamily="34" charset="-120"/>
              </a:rPr>
              <a:t>Chạy được replay DMS + đọc trạng thái tài xế</a:t>
            </a:r>
            <a:endParaRPr lang="en-US" sz="1250" dirty="0"/>
          </a:p>
          <a:p>
            <a:pPr marL="177800" indent="-177800">
              <a:spcAft>
                <a:spcPts val="800"/>
              </a:spcAft>
              <a:buSzPct val="100000"/>
              <a:buChar char="•"/>
            </a:pPr>
            <a:r>
              <a:rPr lang="en-US" sz="1250">
                <a:solidFill>
                  <a:srgbClr val="19226D"/>
                </a:solidFill>
                <a:latin typeface="+mj-lt" pitchFamily="34" charset="0"/>
                <a:ea typeface="Calibri" pitchFamily="34" charset="-122"/>
                <a:cs typeface="Calibri" pitchFamily="34" charset="-120"/>
              </a:rPr>
              <a:t>Dựng cockpit CDC cơ bản trên AVD</a:t>
            </a:r>
            <a:endParaRPr lang="en-US" sz="1250" dirty="0"/>
          </a:p>
          <a:p>
            <a:pPr marL="177800" indent="-177800">
              <a:spcAft>
                <a:spcPts val="800"/>
              </a:spcAft>
              <a:buSzPct val="100000"/>
              <a:buChar char="•"/>
            </a:pPr>
            <a:r>
              <a:rPr lang="en-US" sz="1250">
                <a:solidFill>
                  <a:srgbClr val="19226D"/>
                </a:solidFill>
                <a:latin typeface="+mj-lt" pitchFamily="34" charset="0"/>
                <a:ea typeface="Calibri" pitchFamily="34" charset="-122"/>
                <a:cs typeface="Calibri" pitchFamily="34" charset="-120"/>
              </a:rPr>
              <a:t>Nối tín hiệu DMS → CDC (1 hành động)</a:t>
            </a:r>
            <a:endParaRPr lang="en-US" sz="1250" dirty="0"/>
          </a:p>
        </p:txBody>
      </p:sp>
      <p:sp>
        <p:nvSpPr>
          <p:cNvPr id="27" name="Shape 7">
            <a:extLst>
              <a:ext uri="{FF2B5EF4-FFF2-40B4-BE49-F238E27FC236}">
                <a16:creationId xmlns:a16="http://schemas.microsoft.com/office/drawing/2014/main" id="{B163E6F9-5647-93A6-43F4-D66DB90D13A0}"/>
              </a:ext>
            </a:extLst>
          </p:cNvPr>
          <p:cNvSpPr/>
          <p:nvPr/>
        </p:nvSpPr>
        <p:spPr>
          <a:xfrm>
            <a:off x="4416552" y="1828800"/>
            <a:ext cx="3611880" cy="374904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28" name="Shape 8">
            <a:extLst>
              <a:ext uri="{FF2B5EF4-FFF2-40B4-BE49-F238E27FC236}">
                <a16:creationId xmlns:a16="http://schemas.microsoft.com/office/drawing/2014/main" id="{C3BA0791-548C-3A1F-5C95-0F36FC05F492}"/>
              </a:ext>
            </a:extLst>
          </p:cNvPr>
          <p:cNvSpPr/>
          <p:nvPr/>
        </p:nvSpPr>
        <p:spPr>
          <a:xfrm>
            <a:off x="4416552" y="1828800"/>
            <a:ext cx="3611880" cy="868680"/>
          </a:xfrm>
          <a:prstGeom prst="rect">
            <a:avLst/>
          </a:prstGeom>
          <a:solidFill>
            <a:srgbClr val="19226D"/>
          </a:solidFill>
          <a:ln/>
        </p:spPr>
        <p:txBody>
          <a:bodyPr/>
          <a:lstStyle/>
          <a:p>
            <a:endParaRPr lang="en-US"/>
          </a:p>
        </p:txBody>
      </p:sp>
      <p:sp>
        <p:nvSpPr>
          <p:cNvPr id="29" name="Text 9">
            <a:extLst>
              <a:ext uri="{FF2B5EF4-FFF2-40B4-BE49-F238E27FC236}">
                <a16:creationId xmlns:a16="http://schemas.microsoft.com/office/drawing/2014/main" id="{D035AE98-F7DE-24CA-E4A8-AEF528A3C046}"/>
              </a:ext>
            </a:extLst>
          </p:cNvPr>
          <p:cNvSpPr/>
          <p:nvPr/>
        </p:nvSpPr>
        <p:spPr>
          <a:xfrm>
            <a:off x="4645152" y="1938528"/>
            <a:ext cx="3154680" cy="320040"/>
          </a:xfrm>
          <a:prstGeom prst="rect">
            <a:avLst/>
          </a:prstGeom>
          <a:noFill/>
          <a:ln/>
        </p:spPr>
        <p:txBody>
          <a:bodyPr wrap="square" lIns="0" tIns="0" rIns="0" bIns="0" rtlCol="0" anchor="ctr"/>
          <a:lstStyle/>
          <a:p>
            <a:pPr marL="0" indent="0">
              <a:buNone/>
            </a:pPr>
            <a:r>
              <a:rPr lang="en-US" sz="1300" b="1">
                <a:solidFill>
                  <a:srgbClr val="F37021"/>
                </a:solidFill>
                <a:latin typeface="+mj-lt" pitchFamily="34" charset="0"/>
                <a:ea typeface="Trebuchet MS" pitchFamily="34" charset="-122"/>
                <a:cs typeface="Trebuchet MS" pitchFamily="34" charset="-120"/>
              </a:rPr>
              <a:t>Tuần 2</a:t>
            </a:r>
            <a:endParaRPr lang="en-US" sz="1300" dirty="0"/>
          </a:p>
        </p:txBody>
      </p:sp>
      <p:sp>
        <p:nvSpPr>
          <p:cNvPr id="30" name="Text 10">
            <a:extLst>
              <a:ext uri="{FF2B5EF4-FFF2-40B4-BE49-F238E27FC236}">
                <a16:creationId xmlns:a16="http://schemas.microsoft.com/office/drawing/2014/main" id="{4505D8BE-3650-2A64-0B5C-8A7770082879}"/>
              </a:ext>
            </a:extLst>
          </p:cNvPr>
          <p:cNvSpPr/>
          <p:nvPr/>
        </p:nvSpPr>
        <p:spPr>
          <a:xfrm>
            <a:off x="4645152" y="2249424"/>
            <a:ext cx="3154680" cy="365760"/>
          </a:xfrm>
          <a:prstGeom prst="rect">
            <a:avLst/>
          </a:prstGeom>
          <a:noFill/>
          <a:ln/>
        </p:spPr>
        <p:txBody>
          <a:bodyPr wrap="square" lIns="0" tIns="0" rIns="0" bIns="0" rtlCol="0" anchor="ctr"/>
          <a:lstStyle/>
          <a:p>
            <a:pPr marL="0" indent="0">
              <a:buNone/>
            </a:pPr>
            <a:r>
              <a:rPr lang="en-US" sz="1700" b="1">
                <a:solidFill>
                  <a:srgbClr val="FFFFFF"/>
                </a:solidFill>
                <a:latin typeface="+mj-lt" pitchFamily="34" charset="0"/>
                <a:ea typeface="Trebuchet MS" pitchFamily="34" charset="-122"/>
                <a:cs typeface="Trebuchet MS" pitchFamily="34" charset="-120"/>
              </a:rPr>
              <a:t>Bộ luật phản ứng</a:t>
            </a:r>
            <a:endParaRPr lang="en-US" sz="1700" dirty="0"/>
          </a:p>
        </p:txBody>
      </p:sp>
      <p:sp>
        <p:nvSpPr>
          <p:cNvPr id="31" name="Text 11">
            <a:extLst>
              <a:ext uri="{FF2B5EF4-FFF2-40B4-BE49-F238E27FC236}">
                <a16:creationId xmlns:a16="http://schemas.microsoft.com/office/drawing/2014/main" id="{D25DB5A3-F18D-A939-B9B5-52CE76DFDEFD}"/>
              </a:ext>
            </a:extLst>
          </p:cNvPr>
          <p:cNvSpPr/>
          <p:nvPr/>
        </p:nvSpPr>
        <p:spPr>
          <a:xfrm>
            <a:off x="4690872" y="2926080"/>
            <a:ext cx="3108960" cy="2468880"/>
          </a:xfrm>
          <a:prstGeom prst="rect">
            <a:avLst/>
          </a:prstGeom>
          <a:noFill/>
          <a:ln/>
        </p:spPr>
        <p:txBody>
          <a:bodyPr wrap="square" lIns="0" tIns="0" rIns="0" bIns="0" rtlCol="0" anchor="ctr"/>
          <a:lstStyle/>
          <a:p>
            <a:pPr marL="177800" indent="-177800">
              <a:spcAft>
                <a:spcPts val="800"/>
              </a:spcAft>
              <a:buSzPct val="100000"/>
              <a:buChar char="•"/>
            </a:pPr>
            <a:r>
              <a:rPr lang="en-US" sz="1250">
                <a:solidFill>
                  <a:srgbClr val="19226D"/>
                </a:solidFill>
                <a:latin typeface="+mj-lt" pitchFamily="34" charset="0"/>
                <a:ea typeface="Calibri" pitchFamily="34" charset="-122"/>
                <a:cs typeface="Calibri" pitchFamily="34" charset="-120"/>
              </a:rPr>
              <a:t>3 cấp độ phản ứng theo mức buồn ngủ</a:t>
            </a:r>
            <a:endParaRPr lang="en-US" sz="1250" dirty="0"/>
          </a:p>
          <a:p>
            <a:pPr marL="177800" indent="-177800">
              <a:spcAft>
                <a:spcPts val="800"/>
              </a:spcAft>
              <a:buSzPct val="100000"/>
              <a:buChar char="•"/>
            </a:pPr>
            <a:r>
              <a:rPr lang="en-US" sz="1250">
                <a:solidFill>
                  <a:srgbClr val="19226D"/>
                </a:solidFill>
                <a:latin typeface="+mj-lt" pitchFamily="34" charset="0"/>
                <a:ea typeface="Calibri" pitchFamily="34" charset="-122"/>
                <a:cs typeface="Calibri" pitchFamily="34" charset="-120"/>
              </a:rPr>
              <a:t>Đổi sáng + nhạc + gợi ý nghỉ</a:t>
            </a:r>
            <a:endParaRPr lang="en-US" sz="1250" dirty="0"/>
          </a:p>
          <a:p>
            <a:pPr marL="177800" indent="-177800">
              <a:spcAft>
                <a:spcPts val="800"/>
              </a:spcAft>
              <a:buSzPct val="100000"/>
              <a:buChar char="•"/>
            </a:pPr>
            <a:r>
              <a:rPr lang="en-US" sz="1250">
                <a:solidFill>
                  <a:srgbClr val="19226D"/>
                </a:solidFill>
                <a:latin typeface="+mj-lt" pitchFamily="34" charset="0"/>
                <a:ea typeface="Calibri" pitchFamily="34" charset="-122"/>
                <a:cs typeface="Calibri" pitchFamily="34" charset="-120"/>
              </a:rPr>
              <a:t>Tinh chỉnh ngưỡng phát hiện</a:t>
            </a:r>
            <a:endParaRPr lang="en-US" sz="1250" dirty="0"/>
          </a:p>
        </p:txBody>
      </p:sp>
      <p:sp>
        <p:nvSpPr>
          <p:cNvPr id="32" name="Shape 12">
            <a:extLst>
              <a:ext uri="{FF2B5EF4-FFF2-40B4-BE49-F238E27FC236}">
                <a16:creationId xmlns:a16="http://schemas.microsoft.com/office/drawing/2014/main" id="{D1994D42-675D-ADD9-DA2A-B7CC80233287}"/>
              </a:ext>
            </a:extLst>
          </p:cNvPr>
          <p:cNvSpPr/>
          <p:nvPr/>
        </p:nvSpPr>
        <p:spPr>
          <a:xfrm>
            <a:off x="8193024" y="1828800"/>
            <a:ext cx="3611880" cy="374904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33" name="Shape 13">
            <a:extLst>
              <a:ext uri="{FF2B5EF4-FFF2-40B4-BE49-F238E27FC236}">
                <a16:creationId xmlns:a16="http://schemas.microsoft.com/office/drawing/2014/main" id="{B765E86A-9D9A-F542-A04E-4B6089F685CE}"/>
              </a:ext>
            </a:extLst>
          </p:cNvPr>
          <p:cNvSpPr/>
          <p:nvPr/>
        </p:nvSpPr>
        <p:spPr>
          <a:xfrm>
            <a:off x="8193024" y="1828800"/>
            <a:ext cx="3611880" cy="868680"/>
          </a:xfrm>
          <a:prstGeom prst="rect">
            <a:avLst/>
          </a:prstGeom>
          <a:solidFill>
            <a:srgbClr val="F37021"/>
          </a:solidFill>
          <a:ln/>
        </p:spPr>
        <p:txBody>
          <a:bodyPr/>
          <a:lstStyle/>
          <a:p>
            <a:endParaRPr lang="en-US"/>
          </a:p>
        </p:txBody>
      </p:sp>
      <p:sp>
        <p:nvSpPr>
          <p:cNvPr id="34" name="Text 14">
            <a:extLst>
              <a:ext uri="{FF2B5EF4-FFF2-40B4-BE49-F238E27FC236}">
                <a16:creationId xmlns:a16="http://schemas.microsoft.com/office/drawing/2014/main" id="{741F11E5-5736-757C-54F3-B0F4F574FBC5}"/>
              </a:ext>
            </a:extLst>
          </p:cNvPr>
          <p:cNvSpPr/>
          <p:nvPr/>
        </p:nvSpPr>
        <p:spPr>
          <a:xfrm>
            <a:off x="8421624" y="1938528"/>
            <a:ext cx="3154680" cy="320040"/>
          </a:xfrm>
          <a:prstGeom prst="rect">
            <a:avLst/>
          </a:prstGeom>
          <a:noFill/>
          <a:ln/>
        </p:spPr>
        <p:txBody>
          <a:bodyPr wrap="square" lIns="0" tIns="0" rIns="0" bIns="0" rtlCol="0" anchor="ctr"/>
          <a:lstStyle/>
          <a:p>
            <a:pPr marL="0" indent="0">
              <a:buNone/>
            </a:pPr>
            <a:r>
              <a:rPr lang="en-US" sz="1300" b="1">
                <a:solidFill>
                  <a:srgbClr val="19226D"/>
                </a:solidFill>
                <a:latin typeface="+mj-lt" pitchFamily="34" charset="0"/>
                <a:ea typeface="Trebuchet MS" pitchFamily="34" charset="-122"/>
                <a:cs typeface="Trebuchet MS" pitchFamily="34" charset="-120"/>
              </a:rPr>
              <a:t>Tuần 3</a:t>
            </a:r>
            <a:endParaRPr lang="en-US" sz="1300" dirty="0"/>
          </a:p>
        </p:txBody>
      </p:sp>
      <p:sp>
        <p:nvSpPr>
          <p:cNvPr id="35" name="Text 15">
            <a:extLst>
              <a:ext uri="{FF2B5EF4-FFF2-40B4-BE49-F238E27FC236}">
                <a16:creationId xmlns:a16="http://schemas.microsoft.com/office/drawing/2014/main" id="{557F52C7-C219-6EE9-4417-59B357AFF454}"/>
              </a:ext>
            </a:extLst>
          </p:cNvPr>
          <p:cNvSpPr/>
          <p:nvPr/>
        </p:nvSpPr>
        <p:spPr>
          <a:xfrm>
            <a:off x="8421624" y="2249424"/>
            <a:ext cx="3154680" cy="365760"/>
          </a:xfrm>
          <a:prstGeom prst="rect">
            <a:avLst/>
          </a:prstGeom>
          <a:noFill/>
          <a:ln/>
        </p:spPr>
        <p:txBody>
          <a:bodyPr wrap="square" lIns="0" tIns="0" rIns="0" bIns="0" rtlCol="0" anchor="ctr"/>
          <a:lstStyle/>
          <a:p>
            <a:pPr marL="0" indent="0">
              <a:buNone/>
            </a:pPr>
            <a:r>
              <a:rPr lang="en-US" sz="1700" b="1">
                <a:solidFill>
                  <a:srgbClr val="FFFFFF"/>
                </a:solidFill>
                <a:latin typeface="+mj-lt" pitchFamily="34" charset="0"/>
                <a:ea typeface="Trebuchet MS" pitchFamily="34" charset="-122"/>
                <a:cs typeface="Trebuchet MS" pitchFamily="34" charset="-120"/>
              </a:rPr>
              <a:t>Hoàn thiện &amp; demo</a:t>
            </a:r>
            <a:endParaRPr lang="en-US" sz="1700" dirty="0"/>
          </a:p>
        </p:txBody>
      </p:sp>
      <p:sp>
        <p:nvSpPr>
          <p:cNvPr id="36" name="Text 16">
            <a:extLst>
              <a:ext uri="{FF2B5EF4-FFF2-40B4-BE49-F238E27FC236}">
                <a16:creationId xmlns:a16="http://schemas.microsoft.com/office/drawing/2014/main" id="{00C67698-3DB4-7B75-079C-60CC0A8E5CFC}"/>
              </a:ext>
            </a:extLst>
          </p:cNvPr>
          <p:cNvSpPr/>
          <p:nvPr/>
        </p:nvSpPr>
        <p:spPr>
          <a:xfrm>
            <a:off x="8467344" y="2926080"/>
            <a:ext cx="3108960" cy="2468880"/>
          </a:xfrm>
          <a:prstGeom prst="rect">
            <a:avLst/>
          </a:prstGeom>
          <a:noFill/>
          <a:ln/>
        </p:spPr>
        <p:txBody>
          <a:bodyPr wrap="square" lIns="0" tIns="0" rIns="0" bIns="0" rtlCol="0" anchor="ctr"/>
          <a:lstStyle/>
          <a:p>
            <a:pPr marL="177800" indent="-177800">
              <a:spcAft>
                <a:spcPts val="800"/>
              </a:spcAft>
              <a:buSzPct val="100000"/>
              <a:buChar char="•"/>
            </a:pPr>
            <a:r>
              <a:rPr lang="en-US" sz="1250">
                <a:solidFill>
                  <a:srgbClr val="19226D"/>
                </a:solidFill>
                <a:latin typeface="+mj-lt" pitchFamily="34" charset="0"/>
                <a:ea typeface="Calibri" pitchFamily="34" charset="-122"/>
                <a:cs typeface="Calibri" pitchFamily="34" charset="-120"/>
              </a:rPr>
              <a:t>Kịch bản demo end-to-end mượt</a:t>
            </a:r>
            <a:endParaRPr lang="en-US" sz="1250" dirty="0"/>
          </a:p>
          <a:p>
            <a:pPr marL="177800" indent="-177800">
              <a:spcAft>
                <a:spcPts val="800"/>
              </a:spcAft>
              <a:buSzPct val="100000"/>
              <a:buChar char="•"/>
            </a:pPr>
            <a:r>
              <a:rPr lang="en-US" sz="1250">
                <a:solidFill>
                  <a:srgbClr val="19226D"/>
                </a:solidFill>
                <a:latin typeface="+mj-lt" pitchFamily="34" charset="0"/>
                <a:ea typeface="Calibri" pitchFamily="34" charset="-122"/>
                <a:cs typeface="Calibri" pitchFamily="34" charset="-120"/>
              </a:rPr>
              <a:t>Video 5–7 phút + writeup</a:t>
            </a:r>
            <a:endParaRPr lang="en-US" sz="1250" dirty="0"/>
          </a:p>
          <a:p>
            <a:pPr marL="177800" indent="-177800">
              <a:spcAft>
                <a:spcPts val="800"/>
              </a:spcAft>
              <a:buSzPct val="100000"/>
              <a:buChar char="•"/>
            </a:pPr>
            <a:r>
              <a:rPr lang="en-US" sz="1250">
                <a:solidFill>
                  <a:srgbClr val="19226D"/>
                </a:solidFill>
                <a:latin typeface="+mj-lt" pitchFamily="34" charset="0"/>
                <a:ea typeface="Calibri" pitchFamily="34" charset="-122"/>
                <a:cs typeface="Calibri" pitchFamily="34" charset="-120"/>
              </a:rPr>
              <a:t>Nice-to-have: cá nhân hoá theo tài xế</a:t>
            </a:r>
            <a:endParaRPr lang="en-US" sz="1250" dirty="0"/>
          </a:p>
        </p:txBody>
      </p:sp>
      <p:sp>
        <p:nvSpPr>
          <p:cNvPr id="37" name="Text 17">
            <a:extLst>
              <a:ext uri="{FF2B5EF4-FFF2-40B4-BE49-F238E27FC236}">
                <a16:creationId xmlns:a16="http://schemas.microsoft.com/office/drawing/2014/main" id="{F22192B6-F0AC-725F-F03E-EF7C294D2517}"/>
              </a:ext>
            </a:extLst>
          </p:cNvPr>
          <p:cNvSpPr/>
          <p:nvPr/>
        </p:nvSpPr>
        <p:spPr>
          <a:xfrm>
            <a:off x="640080" y="5806440"/>
            <a:ext cx="10058400" cy="320040"/>
          </a:xfrm>
          <a:prstGeom prst="rect">
            <a:avLst/>
          </a:prstGeom>
          <a:noFill/>
          <a:ln/>
        </p:spPr>
        <p:txBody>
          <a:bodyPr wrap="square" lIns="0" tIns="0" rIns="0" bIns="0" rtlCol="0" anchor="ctr"/>
          <a:lstStyle/>
          <a:p>
            <a:pPr marL="0" indent="0">
              <a:buNone/>
            </a:pPr>
            <a:r>
              <a:rPr lang="en-US" sz="1200">
                <a:solidFill>
                  <a:srgbClr val="19226D"/>
                </a:solidFill>
                <a:latin typeface="+mj-lt" pitchFamily="34" charset="0"/>
                <a:ea typeface="Calibri" pitchFamily="34" charset="-122"/>
                <a:cs typeface="Calibri" pitchFamily="34" charset="-120"/>
              </a:rPr>
              <a:t>■ </a:t>
            </a:r>
            <a:r>
              <a:rPr lang="en-US" sz="1200">
                <a:solidFill>
                  <a:srgbClr val="6B7A90"/>
                </a:solidFill>
                <a:latin typeface="+mj-lt" pitchFamily="34" charset="0"/>
                <a:ea typeface="Calibri" pitchFamily="34" charset="-122"/>
                <a:cs typeface="Calibri" pitchFamily="34" charset="-120"/>
              </a:rPr>
              <a:t>Must-have   </a:t>
            </a:r>
            <a:r>
              <a:rPr lang="en-US" sz="1200">
                <a:solidFill>
                  <a:srgbClr val="F37021"/>
                </a:solidFill>
                <a:latin typeface="+mj-lt" pitchFamily="34" charset="0"/>
                <a:ea typeface="Calibri" pitchFamily="34" charset="-122"/>
                <a:cs typeface="Calibri" pitchFamily="34" charset="-120"/>
              </a:rPr>
              <a:t>■ </a:t>
            </a:r>
            <a:r>
              <a:rPr lang="en-US" sz="1200">
                <a:solidFill>
                  <a:srgbClr val="6B7A90"/>
                </a:solidFill>
                <a:latin typeface="+mj-lt" pitchFamily="34" charset="0"/>
                <a:ea typeface="Calibri" pitchFamily="34" charset="-122"/>
                <a:cs typeface="Calibri" pitchFamily="34" charset="-120"/>
              </a:rPr>
              <a:t>Nice-to-have (chỉ làm nếu kịp)</a:t>
            </a:r>
            <a:endParaRPr lang="en-US" sz="1200" dirty="0"/>
          </a:p>
        </p:txBody>
      </p:sp>
    </p:spTree>
    <p:extLst>
      <p:ext uri="{BB962C8B-B14F-4D97-AF65-F5344CB8AC3E}">
        <p14:creationId xmlns:p14="http://schemas.microsoft.com/office/powerpoint/2010/main" val="2585163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E61B6-7578-32D3-EA8D-70FFA491BB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99A221-E0DA-F634-386C-5A2E2A976144}"/>
              </a:ext>
            </a:extLst>
          </p:cNvPr>
          <p:cNvSpPr>
            <a:spLocks noGrp="1"/>
          </p:cNvSpPr>
          <p:nvPr>
            <p:ph type="title"/>
          </p:nvPr>
        </p:nvSpPr>
        <p:spPr/>
        <p:txBody>
          <a:bodyPr/>
          <a:lstStyle/>
          <a:p>
            <a:r>
              <a:rPr lang="en-US" dirty="0"/>
              <a:t>TẦM NHÌN CỦA ĐỘI</a:t>
            </a:r>
            <a:endParaRPr lang="en-VN" dirty="0"/>
          </a:p>
        </p:txBody>
      </p:sp>
      <p:sp>
        <p:nvSpPr>
          <p:cNvPr id="4" name="Text 2">
            <a:extLst>
              <a:ext uri="{FF2B5EF4-FFF2-40B4-BE49-F238E27FC236}">
                <a16:creationId xmlns:a16="http://schemas.microsoft.com/office/drawing/2014/main" id="{BD091C1D-A534-320B-59AA-4D4782BB3384}"/>
              </a:ext>
            </a:extLst>
          </p:cNvPr>
          <p:cNvSpPr/>
          <p:nvPr/>
        </p:nvSpPr>
        <p:spPr>
          <a:xfrm>
            <a:off x="838200" y="1293495"/>
            <a:ext cx="10515600" cy="731520"/>
          </a:xfrm>
          <a:prstGeom prst="rect">
            <a:avLst/>
          </a:prstGeom>
          <a:noFill/>
          <a:ln/>
        </p:spPr>
        <p:txBody>
          <a:bodyPr wrap="square" lIns="0" tIns="0" rIns="0" bIns="0" rtlCol="0" anchor="ctr"/>
          <a:lstStyle/>
          <a:p>
            <a:pPr marL="0" indent="0">
              <a:buNone/>
            </a:pPr>
            <a:r>
              <a:rPr lang="en-US" sz="3400" b="1">
                <a:latin typeface="+mj-lt" pitchFamily="34" charset="0"/>
                <a:ea typeface="Trebuchet MS" pitchFamily="34" charset="-122"/>
                <a:cs typeface="Trebuchet MS" pitchFamily="34" charset="-120"/>
              </a:rPr>
              <a:t>Nếu đi tiếp sau hackathon</a:t>
            </a:r>
            <a:endParaRPr lang="en-US" sz="3400" dirty="0"/>
          </a:p>
        </p:txBody>
      </p:sp>
      <p:sp>
        <p:nvSpPr>
          <p:cNvPr id="5" name="Text 3">
            <a:extLst>
              <a:ext uri="{FF2B5EF4-FFF2-40B4-BE49-F238E27FC236}">
                <a16:creationId xmlns:a16="http://schemas.microsoft.com/office/drawing/2014/main" id="{17C4F66C-942A-1AD3-131D-A8BC37B0FB41}"/>
              </a:ext>
            </a:extLst>
          </p:cNvPr>
          <p:cNvSpPr/>
          <p:nvPr/>
        </p:nvSpPr>
        <p:spPr>
          <a:xfrm>
            <a:off x="883920" y="2390775"/>
            <a:ext cx="10424160" cy="365760"/>
          </a:xfrm>
          <a:prstGeom prst="rect">
            <a:avLst/>
          </a:prstGeom>
          <a:noFill/>
          <a:ln/>
        </p:spPr>
        <p:txBody>
          <a:bodyPr wrap="square" lIns="0" tIns="0" rIns="0" bIns="0" rtlCol="0" anchor="ctr"/>
          <a:lstStyle/>
          <a:p>
            <a:pPr marL="0" indent="0">
              <a:buNone/>
            </a:pPr>
            <a:r>
              <a:rPr lang="en-US" sz="1700" b="1" dirty="0">
                <a:latin typeface="+mj-lt"/>
                <a:ea typeface="Trebuchet MS" pitchFamily="34" charset="-122"/>
                <a:cs typeface="Trebuchet MS" pitchFamily="34" charset="-120"/>
              </a:rPr>
              <a:t>Phục vụ ai</a:t>
            </a:r>
            <a:endParaRPr lang="en-US" sz="1700" dirty="0">
              <a:latin typeface="+mj-lt"/>
            </a:endParaRPr>
          </a:p>
        </p:txBody>
      </p:sp>
      <p:sp>
        <p:nvSpPr>
          <p:cNvPr id="6" name="Text 4">
            <a:extLst>
              <a:ext uri="{FF2B5EF4-FFF2-40B4-BE49-F238E27FC236}">
                <a16:creationId xmlns:a16="http://schemas.microsoft.com/office/drawing/2014/main" id="{869B126B-3F28-07F9-147C-E51B8DD0FA20}"/>
              </a:ext>
            </a:extLst>
          </p:cNvPr>
          <p:cNvSpPr/>
          <p:nvPr/>
        </p:nvSpPr>
        <p:spPr>
          <a:xfrm>
            <a:off x="883920" y="2756535"/>
            <a:ext cx="10241280" cy="594360"/>
          </a:xfrm>
          <a:prstGeom prst="rect">
            <a:avLst/>
          </a:prstGeom>
          <a:noFill/>
          <a:ln/>
        </p:spPr>
        <p:txBody>
          <a:bodyPr wrap="square" lIns="0" tIns="0" rIns="0" bIns="0" rtlCol="0" anchor="ctr"/>
          <a:lstStyle/>
          <a:p>
            <a:pPr marL="0" indent="0">
              <a:buNone/>
            </a:pPr>
            <a:r>
              <a:rPr lang="en-US" sz="1500">
                <a:latin typeface="+mj-lt" pitchFamily="34" charset="0"/>
                <a:ea typeface="Calibri" pitchFamily="34" charset="-122"/>
                <a:cs typeface="Calibri" pitchFamily="34" charset="-120"/>
              </a:rPr>
              <a:t>Hãng xe và Tier-1 muốn nâng cấp trải nghiệm an toàn buồng lái mà không cần thêm phần cứng.</a:t>
            </a:r>
            <a:endParaRPr lang="en-US" sz="1500" dirty="0"/>
          </a:p>
        </p:txBody>
      </p:sp>
      <p:sp>
        <p:nvSpPr>
          <p:cNvPr id="7" name="Text 5">
            <a:extLst>
              <a:ext uri="{FF2B5EF4-FFF2-40B4-BE49-F238E27FC236}">
                <a16:creationId xmlns:a16="http://schemas.microsoft.com/office/drawing/2014/main" id="{69C002B2-9FAC-96AB-F95A-51020FDE0ECA}"/>
              </a:ext>
            </a:extLst>
          </p:cNvPr>
          <p:cNvSpPr/>
          <p:nvPr/>
        </p:nvSpPr>
        <p:spPr>
          <a:xfrm>
            <a:off x="883920" y="3533775"/>
            <a:ext cx="10424160" cy="365760"/>
          </a:xfrm>
          <a:prstGeom prst="rect">
            <a:avLst/>
          </a:prstGeom>
          <a:noFill/>
          <a:ln/>
        </p:spPr>
        <p:txBody>
          <a:bodyPr wrap="square" lIns="0" tIns="0" rIns="0" bIns="0" rtlCol="0" anchor="ctr"/>
          <a:lstStyle/>
          <a:p>
            <a:pPr marL="0" indent="0">
              <a:buNone/>
            </a:pPr>
            <a:r>
              <a:rPr lang="en-US" sz="1700" b="1">
                <a:latin typeface="+mj-lt" pitchFamily="34" charset="0"/>
                <a:ea typeface="Trebuchet MS" pitchFamily="34" charset="-122"/>
                <a:cs typeface="Trebuchet MS" pitchFamily="34" charset="-120"/>
              </a:rPr>
              <a:t>Vì sao đáng làm tiếp</a:t>
            </a:r>
            <a:endParaRPr lang="en-US" sz="1700" dirty="0"/>
          </a:p>
        </p:txBody>
      </p:sp>
      <p:sp>
        <p:nvSpPr>
          <p:cNvPr id="8" name="Text 6">
            <a:extLst>
              <a:ext uri="{FF2B5EF4-FFF2-40B4-BE49-F238E27FC236}">
                <a16:creationId xmlns:a16="http://schemas.microsoft.com/office/drawing/2014/main" id="{F6857CBB-6CA9-DEC1-2804-E1AF4EC2481C}"/>
              </a:ext>
            </a:extLst>
          </p:cNvPr>
          <p:cNvSpPr/>
          <p:nvPr/>
        </p:nvSpPr>
        <p:spPr>
          <a:xfrm>
            <a:off x="883920" y="3899535"/>
            <a:ext cx="10241280" cy="594360"/>
          </a:xfrm>
          <a:prstGeom prst="rect">
            <a:avLst/>
          </a:prstGeom>
          <a:noFill/>
          <a:ln/>
        </p:spPr>
        <p:txBody>
          <a:bodyPr wrap="square" lIns="0" tIns="0" rIns="0" bIns="0" rtlCol="0" anchor="ctr"/>
          <a:lstStyle/>
          <a:p>
            <a:pPr marL="0" indent="0">
              <a:buNone/>
            </a:pPr>
            <a:r>
              <a:rPr lang="en-US" sz="1500">
                <a:latin typeface="+mj-lt" pitchFamily="34" charset="0"/>
                <a:ea typeface="Calibri" pitchFamily="34" charset="-122"/>
                <a:cs typeface="Calibri" pitchFamily="34" charset="-120"/>
              </a:rPr>
              <a:t>Bộ luật phản ứng có thể mở rộng sang nhiều tín hiệu khác: stress, phân tâm, trẻ em trên xe.</a:t>
            </a:r>
            <a:endParaRPr lang="en-US" sz="1500" dirty="0"/>
          </a:p>
        </p:txBody>
      </p:sp>
      <p:sp>
        <p:nvSpPr>
          <p:cNvPr id="9" name="Text 7">
            <a:extLst>
              <a:ext uri="{FF2B5EF4-FFF2-40B4-BE49-F238E27FC236}">
                <a16:creationId xmlns:a16="http://schemas.microsoft.com/office/drawing/2014/main" id="{BA63BF32-E891-8021-255A-55E1A96B0DF4}"/>
              </a:ext>
            </a:extLst>
          </p:cNvPr>
          <p:cNvSpPr/>
          <p:nvPr/>
        </p:nvSpPr>
        <p:spPr>
          <a:xfrm>
            <a:off x="883920" y="4676775"/>
            <a:ext cx="10424160" cy="365760"/>
          </a:xfrm>
          <a:prstGeom prst="rect">
            <a:avLst/>
          </a:prstGeom>
          <a:noFill/>
          <a:ln/>
        </p:spPr>
        <p:txBody>
          <a:bodyPr wrap="square" lIns="0" tIns="0" rIns="0" bIns="0" rtlCol="0" anchor="ctr"/>
          <a:lstStyle/>
          <a:p>
            <a:pPr marL="0" indent="0">
              <a:buNone/>
            </a:pPr>
            <a:r>
              <a:rPr lang="en-US" sz="1700" b="1">
                <a:latin typeface="+mj-lt" pitchFamily="34" charset="0"/>
                <a:ea typeface="Trebuchet MS" pitchFamily="34" charset="-122"/>
                <a:cs typeface="Trebuchet MS" pitchFamily="34" charset="-120"/>
              </a:rPr>
              <a:t>Bước tiếp theo</a:t>
            </a:r>
            <a:endParaRPr lang="en-US" sz="1700" dirty="0"/>
          </a:p>
        </p:txBody>
      </p:sp>
      <p:sp>
        <p:nvSpPr>
          <p:cNvPr id="10" name="Text 8">
            <a:extLst>
              <a:ext uri="{FF2B5EF4-FFF2-40B4-BE49-F238E27FC236}">
                <a16:creationId xmlns:a16="http://schemas.microsoft.com/office/drawing/2014/main" id="{6F02C826-26E2-337A-D218-8715D5EC3C01}"/>
              </a:ext>
            </a:extLst>
          </p:cNvPr>
          <p:cNvSpPr/>
          <p:nvPr/>
        </p:nvSpPr>
        <p:spPr>
          <a:xfrm>
            <a:off x="883920" y="5042535"/>
            <a:ext cx="10241280" cy="594360"/>
          </a:xfrm>
          <a:prstGeom prst="rect">
            <a:avLst/>
          </a:prstGeom>
          <a:noFill/>
          <a:ln/>
        </p:spPr>
        <p:txBody>
          <a:bodyPr wrap="square" lIns="0" tIns="0" rIns="0" bIns="0" rtlCol="0" anchor="ctr"/>
          <a:lstStyle/>
          <a:p>
            <a:pPr marL="0" indent="0">
              <a:buNone/>
            </a:pPr>
            <a:r>
              <a:rPr lang="en-US" sz="1500">
                <a:latin typeface="+mj-lt" pitchFamily="34" charset="0"/>
                <a:ea typeface="Calibri" pitchFamily="34" charset="-122"/>
                <a:cs typeface="Calibri" pitchFamily="34" charset="-120"/>
              </a:rPr>
              <a:t>Thử nghiệm với dữ liệu lái thật, đo mức độ tài xế tỉnh lại so với cảnh báo beep truyền thống.</a:t>
            </a:r>
            <a:endParaRPr lang="en-US" sz="1500" dirty="0"/>
          </a:p>
        </p:txBody>
      </p:sp>
      <p:sp>
        <p:nvSpPr>
          <p:cNvPr id="11" name="Text 9">
            <a:extLst>
              <a:ext uri="{FF2B5EF4-FFF2-40B4-BE49-F238E27FC236}">
                <a16:creationId xmlns:a16="http://schemas.microsoft.com/office/drawing/2014/main" id="{981A5E0C-9218-3EA5-D718-E090140B9A80}"/>
              </a:ext>
            </a:extLst>
          </p:cNvPr>
          <p:cNvSpPr/>
          <p:nvPr/>
        </p:nvSpPr>
        <p:spPr>
          <a:xfrm>
            <a:off x="883920" y="5911215"/>
            <a:ext cx="10058400" cy="320040"/>
          </a:xfrm>
          <a:prstGeom prst="rect">
            <a:avLst/>
          </a:prstGeom>
          <a:noFill/>
          <a:ln/>
        </p:spPr>
        <p:txBody>
          <a:bodyPr wrap="square" lIns="0" tIns="0" rIns="0" bIns="0" rtlCol="0" anchor="ctr"/>
          <a:lstStyle/>
          <a:p>
            <a:pPr marL="0" indent="0">
              <a:buNone/>
            </a:pPr>
            <a:r>
              <a:rPr lang="en-US" sz="1150" i="1">
                <a:latin typeface="+mj-lt" pitchFamily="34" charset="0"/>
                <a:ea typeface="Calibri" pitchFamily="34" charset="-122"/>
                <a:cs typeface="Calibri" pitchFamily="34" charset="-120"/>
              </a:rPr>
              <a:t>Vòng 1 không bắt buộc business model chi tiết — để mở là được.</a:t>
            </a:r>
            <a:endParaRPr lang="en-US" sz="1150" dirty="0"/>
          </a:p>
        </p:txBody>
      </p:sp>
    </p:spTree>
    <p:extLst>
      <p:ext uri="{BB962C8B-B14F-4D97-AF65-F5344CB8AC3E}">
        <p14:creationId xmlns:p14="http://schemas.microsoft.com/office/powerpoint/2010/main" val="1533207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06F6C66-569E-8B05-E5EC-89C847BEC423}"/>
              </a:ext>
            </a:extLst>
          </p:cNvPr>
          <p:cNvSpPr>
            <a:spLocks noGrp="1"/>
          </p:cNvSpPr>
          <p:nvPr>
            <p:ph type="body" sz="quarter" idx="10"/>
          </p:nvPr>
        </p:nvSpPr>
        <p:spPr/>
        <p:txBody>
          <a:bodyPr/>
          <a:lstStyle/>
          <a:p>
            <a:r>
              <a:rPr lang="en-VN" dirty="0"/>
              <a:t>THANK YOU!</a:t>
            </a:r>
          </a:p>
        </p:txBody>
      </p:sp>
      <p:sp>
        <p:nvSpPr>
          <p:cNvPr id="9" name="Text Placeholder 8">
            <a:extLst>
              <a:ext uri="{FF2B5EF4-FFF2-40B4-BE49-F238E27FC236}">
                <a16:creationId xmlns:a16="http://schemas.microsoft.com/office/drawing/2014/main" id="{EC2520D7-2BAE-D8EF-0F33-2CFEF5C69A29}"/>
              </a:ext>
            </a:extLst>
          </p:cNvPr>
          <p:cNvSpPr>
            <a:spLocks noGrp="1"/>
          </p:cNvSpPr>
          <p:nvPr>
            <p:ph type="body" sz="quarter" idx="11"/>
          </p:nvPr>
        </p:nvSpPr>
        <p:spPr/>
        <p: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b="1" i="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t>FPT Software Company Limited</a:t>
            </a:r>
            <a:endParaRPr kumimoji="0" lang="en-US" b="0" i="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endParaRPr>
          </a:p>
          <a:p>
            <a:pPr>
              <a:lnSpc>
                <a:spcPct val="120000"/>
              </a:lnSpc>
              <a:spcBef>
                <a:spcPts val="0"/>
              </a:spcBef>
              <a:defRPr/>
            </a:pPr>
            <a: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t>FPT Cau Giay Building, Duy Tan Street, Cau Giay Ward, Hanoi City, Vietnam</a:t>
            </a:r>
            <a:b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br>
            <a: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t>Tel.: +84 (24) 3 768 9048</a:t>
            </a:r>
            <a:b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br>
            <a:r>
              <a:rPr kumimoji="0" lang="en-US" sz="1400" b="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rPr>
              <a:t>Fax: +84 (24) 3 768 9049</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mj-lt" panose="020B0502040204020203" pitchFamily="34" charset="0"/>
              <a:cs typeface="Segoe UI" panose="020B0502040204020203" pitchFamily="34" charset="0"/>
            </a:endParaRPr>
          </a:p>
          <a:p>
            <a:endParaRPr lang="en-VN" dirty="0"/>
          </a:p>
        </p:txBody>
      </p:sp>
    </p:spTree>
    <p:extLst>
      <p:ext uri="{BB962C8B-B14F-4D97-AF65-F5344CB8AC3E}">
        <p14:creationId xmlns:p14="http://schemas.microsoft.com/office/powerpoint/2010/main" val="76472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21C1C-F951-5B9F-602D-561CD101E0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7A910C-2BBB-04FC-A4CF-EA7E46B54861}"/>
              </a:ext>
            </a:extLst>
          </p:cNvPr>
          <p:cNvSpPr>
            <a:spLocks noGrp="1"/>
          </p:cNvSpPr>
          <p:nvPr>
            <p:ph type="title"/>
          </p:nvPr>
        </p:nvSpPr>
        <p:spPr/>
        <p:txBody>
          <a:bodyPr/>
          <a:lstStyle/>
          <a:p>
            <a:r>
              <a:rPr lang="en-US" dirty="0"/>
              <a:t>BAREM ĐIỂM VÒNG PROPOSAL</a:t>
            </a:r>
            <a:endParaRPr lang="en-VN" dirty="0"/>
          </a:p>
        </p:txBody>
      </p:sp>
      <p:graphicFrame>
        <p:nvGraphicFramePr>
          <p:cNvPr id="7" name="Table 6">
            <a:extLst>
              <a:ext uri="{FF2B5EF4-FFF2-40B4-BE49-F238E27FC236}">
                <a16:creationId xmlns:a16="http://schemas.microsoft.com/office/drawing/2014/main" id="{916A3F08-34E7-5789-D713-87CC91FAB9E7}"/>
              </a:ext>
            </a:extLst>
          </p:cNvPr>
          <p:cNvGraphicFramePr>
            <a:graphicFrameLocks noGrp="1"/>
          </p:cNvGraphicFramePr>
          <p:nvPr>
            <p:extLst>
              <p:ext uri="{D42A27DB-BD31-4B8C-83A1-F6EECF244321}">
                <p14:modId xmlns:p14="http://schemas.microsoft.com/office/powerpoint/2010/main" val="2093647371"/>
              </p:ext>
            </p:extLst>
          </p:nvPr>
        </p:nvGraphicFramePr>
        <p:xfrm>
          <a:off x="900112" y="1409700"/>
          <a:ext cx="10391775" cy="4583238"/>
        </p:xfrm>
        <a:graphic>
          <a:graphicData uri="http://schemas.openxmlformats.org/drawingml/2006/table">
            <a:tbl>
              <a:tblPr>
                <a:tableStyleId>{BC89EF96-8CEA-46FF-86C4-4CE0E7609802}</a:tableStyleId>
              </a:tblPr>
              <a:tblGrid>
                <a:gridCol w="8765278">
                  <a:extLst>
                    <a:ext uri="{9D8B030D-6E8A-4147-A177-3AD203B41FA5}">
                      <a16:colId xmlns:a16="http://schemas.microsoft.com/office/drawing/2014/main" val="3054211462"/>
                    </a:ext>
                  </a:extLst>
                </a:gridCol>
                <a:gridCol w="1626497">
                  <a:extLst>
                    <a:ext uri="{9D8B030D-6E8A-4147-A177-3AD203B41FA5}">
                      <a16:colId xmlns:a16="http://schemas.microsoft.com/office/drawing/2014/main" val="2641611494"/>
                    </a:ext>
                  </a:extLst>
                </a:gridCol>
              </a:tblGrid>
              <a:tr h="499518">
                <a:tc>
                  <a:txBody>
                    <a:bodyPr/>
                    <a:lstStyle/>
                    <a:p>
                      <a:pPr algn="l" rtl="0" fontAlgn="ctr">
                        <a:lnSpc>
                          <a:spcPct val="120000"/>
                        </a:lnSpc>
                        <a:buNone/>
                      </a:pPr>
                      <a:r>
                        <a:rPr lang="vi-VN" sz="1800" b="1" dirty="0">
                          <a:solidFill>
                            <a:schemeClr val="tx1"/>
                          </a:solidFill>
                          <a:effectLst/>
                        </a:rPr>
                        <a:t>Tiêu chí</a:t>
                      </a:r>
                      <a:endParaRPr lang="vi-VN" sz="1800" b="1" i="0" dirty="0">
                        <a:solidFill>
                          <a:schemeClr val="tx1"/>
                        </a:solidFill>
                      </a:endParaRPr>
                    </a:p>
                  </a:txBody>
                  <a:tcPr/>
                </a:tc>
                <a:tc>
                  <a:txBody>
                    <a:bodyPr/>
                    <a:lstStyle/>
                    <a:p>
                      <a:pPr algn="ctr" rtl="0" fontAlgn="ctr">
                        <a:lnSpc>
                          <a:spcPct val="120000"/>
                        </a:lnSpc>
                        <a:buNone/>
                      </a:pPr>
                      <a:r>
                        <a:rPr lang="vi-VN" sz="1800" b="1" dirty="0">
                          <a:solidFill>
                            <a:schemeClr val="tx1"/>
                          </a:solidFill>
                          <a:effectLst/>
                        </a:rPr>
                        <a:t>Điểm</a:t>
                      </a:r>
                      <a:endParaRPr lang="vi-VN" sz="1800" b="1" i="0" dirty="0">
                        <a:solidFill>
                          <a:schemeClr val="tx1"/>
                        </a:solidFill>
                      </a:endParaRPr>
                    </a:p>
                  </a:txBody>
                  <a:tcPr/>
                </a:tc>
                <a:extLst>
                  <a:ext uri="{0D108BD9-81ED-4DB2-BD59-A6C34878D82A}">
                    <a16:rowId xmlns:a16="http://schemas.microsoft.com/office/drawing/2014/main" val="2155770482"/>
                  </a:ext>
                </a:extLst>
              </a:tr>
              <a:tr h="965000">
                <a:tc>
                  <a:txBody>
                    <a:bodyPr/>
                    <a:lstStyle/>
                    <a:p>
                      <a:pPr algn="l" rtl="0" fontAlgn="ctr">
                        <a:lnSpc>
                          <a:spcPct val="120000"/>
                        </a:lnSpc>
                        <a:buNone/>
                      </a:pPr>
                      <a:r>
                        <a:rPr lang="vi-VN" sz="2000" b="0" dirty="0">
                          <a:solidFill>
                            <a:srgbClr val="19226D"/>
                          </a:solidFill>
                          <a:effectLst/>
                        </a:rPr>
                        <a:t>Ý tưởng: Mô tả rõ ràng, giải quyết vấn đề nào, giá trị thực tế và tiềm năng phát triển.</a:t>
                      </a:r>
                      <a:endParaRPr lang="vi-VN" sz="2000" b="0" i="0" dirty="0"/>
                    </a:p>
                  </a:txBody>
                  <a:tcPr/>
                </a:tc>
                <a:tc>
                  <a:txBody>
                    <a:bodyPr/>
                    <a:lstStyle/>
                    <a:p>
                      <a:pPr algn="ctr" rtl="0" fontAlgn="ctr">
                        <a:lnSpc>
                          <a:spcPct val="120000"/>
                        </a:lnSpc>
                        <a:buNone/>
                      </a:pPr>
                      <a:r>
                        <a:rPr lang="vi-VN" sz="2000" b="1" dirty="0">
                          <a:solidFill>
                            <a:srgbClr val="F37021"/>
                          </a:solidFill>
                          <a:effectLst/>
                        </a:rPr>
                        <a:t>35</a:t>
                      </a:r>
                      <a:endParaRPr lang="vi-VN" sz="2000" b="1" i="0" dirty="0"/>
                    </a:p>
                  </a:txBody>
                  <a:tcPr/>
                </a:tc>
                <a:extLst>
                  <a:ext uri="{0D108BD9-81ED-4DB2-BD59-A6C34878D82A}">
                    <a16:rowId xmlns:a16="http://schemas.microsoft.com/office/drawing/2014/main" val="729622664"/>
                  </a:ext>
                </a:extLst>
              </a:tr>
              <a:tr h="965000">
                <a:tc>
                  <a:txBody>
                    <a:bodyPr/>
                    <a:lstStyle/>
                    <a:p>
                      <a:pPr algn="l" rtl="0" fontAlgn="ctr">
                        <a:lnSpc>
                          <a:spcPct val="120000"/>
                        </a:lnSpc>
                        <a:buNone/>
                      </a:pPr>
                      <a:r>
                        <a:rPr lang="vi-VN" sz="2000" b="0" dirty="0">
                          <a:solidFill>
                            <a:srgbClr val="19226D"/>
                          </a:solidFill>
                          <a:effectLst/>
                        </a:rPr>
                        <a:t>Tính khả thi: Mức độ có thể triển khai trong các vòng tiếp theo. Outline cách xây dựng sản phẩm logic, thực tế, mô tả kiến trúc hoặc flow rõ ràng.</a:t>
                      </a:r>
                      <a:endParaRPr lang="vi-VN" sz="2000" b="0" i="0" dirty="0"/>
                    </a:p>
                  </a:txBody>
                  <a:tcPr/>
                </a:tc>
                <a:tc>
                  <a:txBody>
                    <a:bodyPr/>
                    <a:lstStyle/>
                    <a:p>
                      <a:pPr algn="ctr" rtl="0" fontAlgn="ctr">
                        <a:lnSpc>
                          <a:spcPct val="120000"/>
                        </a:lnSpc>
                        <a:buNone/>
                      </a:pPr>
                      <a:r>
                        <a:rPr lang="vi-VN" sz="2000" b="1">
                          <a:solidFill>
                            <a:srgbClr val="F37021"/>
                          </a:solidFill>
                          <a:effectLst/>
                        </a:rPr>
                        <a:t>30</a:t>
                      </a:r>
                      <a:endParaRPr lang="vi-VN" sz="2000" b="1" i="0"/>
                    </a:p>
                  </a:txBody>
                  <a:tcPr/>
                </a:tc>
                <a:extLst>
                  <a:ext uri="{0D108BD9-81ED-4DB2-BD59-A6C34878D82A}">
                    <a16:rowId xmlns:a16="http://schemas.microsoft.com/office/drawing/2014/main" val="909225316"/>
                  </a:ext>
                </a:extLst>
              </a:tr>
              <a:tr h="965000">
                <a:tc>
                  <a:txBody>
                    <a:bodyPr/>
                    <a:lstStyle/>
                    <a:p>
                      <a:pPr algn="l" rtl="0" fontAlgn="ctr">
                        <a:lnSpc>
                          <a:spcPct val="120000"/>
                        </a:lnSpc>
                        <a:buNone/>
                      </a:pPr>
                      <a:r>
                        <a:rPr lang="vi-VN" sz="2000" b="0" dirty="0">
                          <a:solidFill>
                            <a:srgbClr val="19226D"/>
                          </a:solidFill>
                          <a:effectLst/>
                        </a:rPr>
                        <a:t>Hiểu đề và starter pack: Mức độ hiểu đúng bài toán và tận dụng tài nguyên BTC cung cấp. Kế hoạch tận dụng starter pack. Biết tận dụng nền tảng tối đa.</a:t>
                      </a:r>
                      <a:endParaRPr lang="vi-VN" sz="2000" b="0" i="0" dirty="0"/>
                    </a:p>
                  </a:txBody>
                  <a:tcPr/>
                </a:tc>
                <a:tc>
                  <a:txBody>
                    <a:bodyPr/>
                    <a:lstStyle/>
                    <a:p>
                      <a:pPr algn="ctr" rtl="0" fontAlgn="ctr">
                        <a:lnSpc>
                          <a:spcPct val="120000"/>
                        </a:lnSpc>
                        <a:buNone/>
                      </a:pPr>
                      <a:r>
                        <a:rPr lang="vi-VN" sz="2000" b="1">
                          <a:solidFill>
                            <a:srgbClr val="F37021"/>
                          </a:solidFill>
                          <a:effectLst/>
                        </a:rPr>
                        <a:t>20</a:t>
                      </a:r>
                      <a:endParaRPr lang="vi-VN" sz="2000" b="1" i="0"/>
                    </a:p>
                  </a:txBody>
                  <a:tcPr/>
                </a:tc>
                <a:extLst>
                  <a:ext uri="{0D108BD9-81ED-4DB2-BD59-A6C34878D82A}">
                    <a16:rowId xmlns:a16="http://schemas.microsoft.com/office/drawing/2014/main" val="2937040714"/>
                  </a:ext>
                </a:extLst>
              </a:tr>
              <a:tr h="965000">
                <a:tc>
                  <a:txBody>
                    <a:bodyPr/>
                    <a:lstStyle/>
                    <a:p>
                      <a:pPr algn="l" rtl="0" fontAlgn="ctr">
                        <a:lnSpc>
                          <a:spcPct val="120000"/>
                        </a:lnSpc>
                        <a:buNone/>
                      </a:pPr>
                      <a:r>
                        <a:rPr lang="vi-VN" sz="2000" b="0" dirty="0">
                          <a:solidFill>
                            <a:srgbClr val="19226D"/>
                          </a:solidFill>
                          <a:effectLst/>
                        </a:rPr>
                        <a:t>Năng lực đội: Khả năng thực thi của đội dựa trên đội hình hiện tại. Bộ kỹ năng của đội phù hợp với hướng đề xuất. Sự hợp lý trong phân vai của đội.</a:t>
                      </a:r>
                      <a:endParaRPr lang="vi-VN" sz="2000" b="0" i="0" dirty="0"/>
                    </a:p>
                  </a:txBody>
                  <a:tcPr/>
                </a:tc>
                <a:tc>
                  <a:txBody>
                    <a:bodyPr/>
                    <a:lstStyle/>
                    <a:p>
                      <a:pPr algn="ctr" rtl="0" fontAlgn="ctr">
                        <a:lnSpc>
                          <a:spcPct val="120000"/>
                        </a:lnSpc>
                        <a:buNone/>
                      </a:pPr>
                      <a:r>
                        <a:rPr lang="vi-VN" sz="2000" b="1" dirty="0">
                          <a:solidFill>
                            <a:srgbClr val="F37021"/>
                          </a:solidFill>
                          <a:effectLst/>
                        </a:rPr>
                        <a:t>15</a:t>
                      </a:r>
                      <a:endParaRPr lang="vi-VN" sz="2000" b="1" i="0" dirty="0"/>
                    </a:p>
                  </a:txBody>
                  <a:tcPr/>
                </a:tc>
                <a:extLst>
                  <a:ext uri="{0D108BD9-81ED-4DB2-BD59-A6C34878D82A}">
                    <a16:rowId xmlns:a16="http://schemas.microsoft.com/office/drawing/2014/main" val="3672861520"/>
                  </a:ext>
                </a:extLst>
              </a:tr>
            </a:tbl>
          </a:graphicData>
        </a:graphic>
      </p:graphicFrame>
    </p:spTree>
    <p:extLst>
      <p:ext uri="{BB962C8B-B14F-4D97-AF65-F5344CB8AC3E}">
        <p14:creationId xmlns:p14="http://schemas.microsoft.com/office/powerpoint/2010/main" val="3266630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528E0CA-1E06-4F85-BF55-C32E7686A757}"/>
              </a:ext>
            </a:extLst>
          </p:cNvPr>
          <p:cNvSpPr>
            <a:spLocks noGrp="1"/>
          </p:cNvSpPr>
          <p:nvPr>
            <p:ph type="title"/>
          </p:nvPr>
        </p:nvSpPr>
        <p:spPr/>
        <p:txBody>
          <a:bodyPr/>
          <a:lstStyle/>
          <a:p>
            <a:r>
              <a:rPr lang="en-US" dirty="0"/>
              <a:t>Table of Contents</a:t>
            </a:r>
          </a:p>
        </p:txBody>
      </p:sp>
      <p:sp>
        <p:nvSpPr>
          <p:cNvPr id="13" name="Text Placeholder 12">
            <a:extLst>
              <a:ext uri="{FF2B5EF4-FFF2-40B4-BE49-F238E27FC236}">
                <a16:creationId xmlns:a16="http://schemas.microsoft.com/office/drawing/2014/main" id="{C9252009-87D0-4100-87E2-2594A16AD529}"/>
              </a:ext>
            </a:extLst>
          </p:cNvPr>
          <p:cNvSpPr>
            <a:spLocks noGrp="1"/>
          </p:cNvSpPr>
          <p:nvPr>
            <p:ph type="body" sz="quarter" idx="10"/>
          </p:nvPr>
        </p:nvSpPr>
        <p:spPr/>
        <p:txBody>
          <a:bodyPr/>
          <a:lstStyle/>
          <a:p>
            <a:r>
              <a:rPr lang="en-US" dirty="0"/>
              <a:t>1</a:t>
            </a:r>
          </a:p>
        </p:txBody>
      </p:sp>
      <p:sp>
        <p:nvSpPr>
          <p:cNvPr id="14" name="Text Placeholder 13">
            <a:extLst>
              <a:ext uri="{FF2B5EF4-FFF2-40B4-BE49-F238E27FC236}">
                <a16:creationId xmlns:a16="http://schemas.microsoft.com/office/drawing/2014/main" id="{3ED06E6D-E505-4FA1-903B-2F4ED583E825}"/>
              </a:ext>
            </a:extLst>
          </p:cNvPr>
          <p:cNvSpPr>
            <a:spLocks noGrp="1"/>
          </p:cNvSpPr>
          <p:nvPr>
            <p:ph type="body" sz="quarter" idx="11"/>
          </p:nvPr>
        </p:nvSpPr>
        <p:spPr/>
        <p:txBody>
          <a:bodyPr/>
          <a:lstStyle/>
          <a:p>
            <a:r>
              <a:rPr lang="en-US" dirty="0"/>
              <a:t>Thông tin </a:t>
            </a:r>
            <a:r>
              <a:rPr lang="en-US" dirty="0" err="1"/>
              <a:t>đội</a:t>
            </a:r>
            <a:r>
              <a:rPr lang="en-US" dirty="0"/>
              <a:t> </a:t>
            </a:r>
            <a:r>
              <a:rPr lang="en-US" dirty="0" err="1"/>
              <a:t>chơi</a:t>
            </a:r>
            <a:endParaRPr lang="en-US" dirty="0"/>
          </a:p>
        </p:txBody>
      </p:sp>
      <p:sp>
        <p:nvSpPr>
          <p:cNvPr id="15" name="Text Placeholder 14">
            <a:extLst>
              <a:ext uri="{FF2B5EF4-FFF2-40B4-BE49-F238E27FC236}">
                <a16:creationId xmlns:a16="http://schemas.microsoft.com/office/drawing/2014/main" id="{F81F4E2B-556D-4FA1-A98D-849BD59BD3A4}"/>
              </a:ext>
            </a:extLst>
          </p:cNvPr>
          <p:cNvSpPr>
            <a:spLocks noGrp="1"/>
          </p:cNvSpPr>
          <p:nvPr>
            <p:ph type="body" sz="quarter" idx="12"/>
          </p:nvPr>
        </p:nvSpPr>
        <p:spPr/>
        <p:txBody>
          <a:bodyPr/>
          <a:lstStyle/>
          <a:p>
            <a:r>
              <a:rPr lang="en-US" dirty="0"/>
              <a:t>2</a:t>
            </a:r>
          </a:p>
        </p:txBody>
      </p:sp>
      <p:sp>
        <p:nvSpPr>
          <p:cNvPr id="16" name="Text Placeholder 15">
            <a:extLst>
              <a:ext uri="{FF2B5EF4-FFF2-40B4-BE49-F238E27FC236}">
                <a16:creationId xmlns:a16="http://schemas.microsoft.com/office/drawing/2014/main" id="{DAB6C9CD-2044-4745-BB99-742027CE0512}"/>
              </a:ext>
            </a:extLst>
          </p:cNvPr>
          <p:cNvSpPr>
            <a:spLocks noGrp="1"/>
          </p:cNvSpPr>
          <p:nvPr>
            <p:ph type="body" sz="quarter" idx="13"/>
          </p:nvPr>
        </p:nvSpPr>
        <p:spPr/>
        <p:txBody>
          <a:bodyPr/>
          <a:lstStyle/>
          <a:p>
            <a:r>
              <a:rPr lang="en-US" dirty="0" err="1"/>
              <a:t>Bài</a:t>
            </a:r>
            <a:r>
              <a:rPr lang="en-US" dirty="0"/>
              <a:t> </a:t>
            </a:r>
            <a:r>
              <a:rPr lang="en-US" dirty="0" err="1"/>
              <a:t>tập</a:t>
            </a:r>
            <a:r>
              <a:rPr lang="en-US" dirty="0"/>
              <a:t> </a:t>
            </a:r>
            <a:r>
              <a:rPr lang="en-US" dirty="0" err="1"/>
              <a:t>lựa</a:t>
            </a:r>
            <a:r>
              <a:rPr lang="en-US" dirty="0"/>
              <a:t> </a:t>
            </a:r>
            <a:r>
              <a:rPr lang="en-US" dirty="0" err="1"/>
              <a:t>chọn</a:t>
            </a:r>
            <a:endParaRPr lang="en-US" dirty="0"/>
          </a:p>
        </p:txBody>
      </p:sp>
      <p:sp>
        <p:nvSpPr>
          <p:cNvPr id="17" name="Text Placeholder 16">
            <a:extLst>
              <a:ext uri="{FF2B5EF4-FFF2-40B4-BE49-F238E27FC236}">
                <a16:creationId xmlns:a16="http://schemas.microsoft.com/office/drawing/2014/main" id="{088C60D7-3C8B-478B-A7A4-08F2FC557097}"/>
              </a:ext>
            </a:extLst>
          </p:cNvPr>
          <p:cNvSpPr>
            <a:spLocks noGrp="1"/>
          </p:cNvSpPr>
          <p:nvPr>
            <p:ph type="body" sz="quarter" idx="14"/>
          </p:nvPr>
        </p:nvSpPr>
        <p:spPr/>
        <p:txBody>
          <a:bodyPr/>
          <a:lstStyle/>
          <a:p>
            <a:r>
              <a:rPr lang="en-US" dirty="0"/>
              <a:t>3</a:t>
            </a:r>
          </a:p>
        </p:txBody>
      </p:sp>
      <p:sp>
        <p:nvSpPr>
          <p:cNvPr id="18" name="Text Placeholder 17">
            <a:extLst>
              <a:ext uri="{FF2B5EF4-FFF2-40B4-BE49-F238E27FC236}">
                <a16:creationId xmlns:a16="http://schemas.microsoft.com/office/drawing/2014/main" id="{BDD1AD20-521E-4211-B1BE-DB20DE4C9F6E}"/>
              </a:ext>
            </a:extLst>
          </p:cNvPr>
          <p:cNvSpPr>
            <a:spLocks noGrp="1"/>
          </p:cNvSpPr>
          <p:nvPr>
            <p:ph type="body" sz="quarter" idx="15"/>
          </p:nvPr>
        </p:nvSpPr>
        <p:spPr/>
        <p:txBody>
          <a:bodyPr/>
          <a:lstStyle/>
          <a:p>
            <a:r>
              <a:rPr lang="en-US" dirty="0" err="1"/>
              <a:t>Vấn</a:t>
            </a:r>
            <a:r>
              <a:rPr lang="en-US" dirty="0"/>
              <a:t> </a:t>
            </a:r>
            <a:r>
              <a:rPr lang="en-US" dirty="0" err="1"/>
              <a:t>đề</a:t>
            </a:r>
            <a:r>
              <a:rPr lang="en-US" dirty="0"/>
              <a:t> &amp; Các </a:t>
            </a:r>
            <a:r>
              <a:rPr lang="en-US" dirty="0" err="1"/>
              <a:t>giải</a:t>
            </a:r>
            <a:r>
              <a:rPr lang="en-US" dirty="0"/>
              <a:t> </a:t>
            </a:r>
            <a:r>
              <a:rPr lang="en-US" dirty="0" err="1"/>
              <a:t>quyết</a:t>
            </a:r>
            <a:endParaRPr lang="en-US" dirty="0"/>
          </a:p>
        </p:txBody>
      </p:sp>
      <p:sp>
        <p:nvSpPr>
          <p:cNvPr id="19" name="Text Placeholder 18">
            <a:extLst>
              <a:ext uri="{FF2B5EF4-FFF2-40B4-BE49-F238E27FC236}">
                <a16:creationId xmlns:a16="http://schemas.microsoft.com/office/drawing/2014/main" id="{F7DFB509-D303-471A-9978-7392F2ACB343}"/>
              </a:ext>
            </a:extLst>
          </p:cNvPr>
          <p:cNvSpPr>
            <a:spLocks noGrp="1"/>
          </p:cNvSpPr>
          <p:nvPr>
            <p:ph type="body" sz="quarter" idx="16"/>
          </p:nvPr>
        </p:nvSpPr>
        <p:spPr/>
        <p:txBody>
          <a:bodyPr/>
          <a:lstStyle/>
          <a:p>
            <a:r>
              <a:rPr lang="en-US" dirty="0"/>
              <a:t>4</a:t>
            </a:r>
          </a:p>
        </p:txBody>
      </p:sp>
      <p:sp>
        <p:nvSpPr>
          <p:cNvPr id="20" name="Text Placeholder 19">
            <a:extLst>
              <a:ext uri="{FF2B5EF4-FFF2-40B4-BE49-F238E27FC236}">
                <a16:creationId xmlns:a16="http://schemas.microsoft.com/office/drawing/2014/main" id="{4B49BDA5-D66E-4C14-8CE3-3BB83E5E03B1}"/>
              </a:ext>
            </a:extLst>
          </p:cNvPr>
          <p:cNvSpPr>
            <a:spLocks noGrp="1"/>
          </p:cNvSpPr>
          <p:nvPr>
            <p:ph type="body" sz="quarter" idx="17"/>
          </p:nvPr>
        </p:nvSpPr>
        <p:spPr/>
        <p:txBody>
          <a:bodyPr/>
          <a:lstStyle/>
          <a:p>
            <a:r>
              <a:rPr lang="en-US" dirty="0" err="1"/>
              <a:t>Lộ</a:t>
            </a:r>
            <a:r>
              <a:rPr lang="en-US" dirty="0"/>
              <a:t> </a:t>
            </a:r>
            <a:r>
              <a:rPr lang="en-US" dirty="0" err="1"/>
              <a:t>trình</a:t>
            </a:r>
            <a:r>
              <a:rPr lang="en-US" dirty="0"/>
              <a:t> </a:t>
            </a:r>
            <a:r>
              <a:rPr lang="en-US" dirty="0" err="1"/>
              <a:t>Vòng</a:t>
            </a:r>
            <a:r>
              <a:rPr lang="en-US" dirty="0"/>
              <a:t> 2</a:t>
            </a:r>
          </a:p>
        </p:txBody>
      </p:sp>
    </p:spTree>
    <p:extLst>
      <p:ext uri="{BB962C8B-B14F-4D97-AF65-F5344CB8AC3E}">
        <p14:creationId xmlns:p14="http://schemas.microsoft.com/office/powerpoint/2010/main" val="1159426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C27C5-387D-4D6A-67B9-5A965DCD074A}"/>
              </a:ext>
            </a:extLst>
          </p:cNvPr>
          <p:cNvSpPr>
            <a:spLocks noGrp="1"/>
          </p:cNvSpPr>
          <p:nvPr>
            <p:ph type="title"/>
          </p:nvPr>
        </p:nvSpPr>
        <p:spPr/>
        <p:txBody>
          <a:bodyPr/>
          <a:lstStyle/>
          <a:p>
            <a:r>
              <a:rPr lang="en-US" dirty="0"/>
              <a:t>THÔNG TIN ĐỘI CHƠI</a:t>
            </a:r>
            <a:endParaRPr lang="en-VN" dirty="0"/>
          </a:p>
        </p:txBody>
      </p:sp>
      <p:sp>
        <p:nvSpPr>
          <p:cNvPr id="3" name="Slide Number Placeholder 2">
            <a:extLst>
              <a:ext uri="{FF2B5EF4-FFF2-40B4-BE49-F238E27FC236}">
                <a16:creationId xmlns:a16="http://schemas.microsoft.com/office/drawing/2014/main" id="{6D933203-B64E-75F0-B04B-F2BB7618E740}"/>
              </a:ext>
            </a:extLst>
          </p:cNvPr>
          <p:cNvSpPr>
            <a:spLocks noGrp="1"/>
          </p:cNvSpPr>
          <p:nvPr>
            <p:ph type="sldNum" sz="quarter" idx="12"/>
          </p:nvPr>
        </p:nvSpPr>
        <p:spPr/>
        <p:txBody>
          <a:bodyPr/>
          <a:lstStyle/>
          <a:p>
            <a:fld id="{E012F146-47F9-A646-B182-8CC39B8AD32B}" type="slidenum">
              <a:rPr lang="x-none" smtClean="0"/>
              <a:pPr/>
              <a:t>4</a:t>
            </a:fld>
            <a:endParaRPr lang="x-none"/>
          </a:p>
        </p:txBody>
      </p:sp>
      <p:sp>
        <p:nvSpPr>
          <p:cNvPr id="5" name="Text Placeholder 4">
            <a:extLst>
              <a:ext uri="{FF2B5EF4-FFF2-40B4-BE49-F238E27FC236}">
                <a16:creationId xmlns:a16="http://schemas.microsoft.com/office/drawing/2014/main" id="{D53041A4-7301-BA05-E94A-148C1A37CF60}"/>
              </a:ext>
            </a:extLst>
          </p:cNvPr>
          <p:cNvSpPr>
            <a:spLocks noGrp="1"/>
          </p:cNvSpPr>
          <p:nvPr>
            <p:ph type="body" sz="quarter" idx="15"/>
          </p:nvPr>
        </p:nvSpPr>
        <p:spPr/>
        <p:txBody>
          <a:bodyPr/>
          <a:lstStyle/>
          <a:p>
            <a:r>
              <a:rPr lang="en-US" dirty="0" err="1"/>
              <a:t>Tên</a:t>
            </a:r>
            <a:r>
              <a:rPr lang="en-US" dirty="0"/>
              <a:t> </a:t>
            </a:r>
            <a:r>
              <a:rPr lang="en-US" dirty="0" err="1"/>
              <a:t>đội</a:t>
            </a:r>
            <a:r>
              <a:rPr lang="en-US" dirty="0"/>
              <a:t> </a:t>
            </a:r>
            <a:r>
              <a:rPr lang="en-US" dirty="0" err="1"/>
              <a:t>chơi</a:t>
            </a:r>
            <a:r>
              <a:rPr lang="en-US" dirty="0"/>
              <a:t>: </a:t>
            </a:r>
            <a:endParaRPr lang="en-VN" dirty="0"/>
          </a:p>
        </p:txBody>
      </p:sp>
      <p:sp>
        <p:nvSpPr>
          <p:cNvPr id="35" name="Shape 2">
            <a:extLst>
              <a:ext uri="{FF2B5EF4-FFF2-40B4-BE49-F238E27FC236}">
                <a16:creationId xmlns:a16="http://schemas.microsoft.com/office/drawing/2014/main" id="{D566D688-F7B4-39ED-1292-F2C4296FDC97}"/>
              </a:ext>
            </a:extLst>
          </p:cNvPr>
          <p:cNvSpPr/>
          <p:nvPr/>
        </p:nvSpPr>
        <p:spPr>
          <a:xfrm>
            <a:off x="615233" y="2150536"/>
            <a:ext cx="5532120" cy="178308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36" name="Shape 3">
            <a:extLst>
              <a:ext uri="{FF2B5EF4-FFF2-40B4-BE49-F238E27FC236}">
                <a16:creationId xmlns:a16="http://schemas.microsoft.com/office/drawing/2014/main" id="{B55AA798-F4EA-1182-C404-0985347EAA1A}"/>
              </a:ext>
            </a:extLst>
          </p:cNvPr>
          <p:cNvSpPr/>
          <p:nvPr/>
        </p:nvSpPr>
        <p:spPr>
          <a:xfrm>
            <a:off x="889553" y="2470576"/>
            <a:ext cx="914400" cy="914400"/>
          </a:xfrm>
          <a:prstGeom prst="ellipse">
            <a:avLst/>
          </a:prstGeom>
          <a:solidFill>
            <a:srgbClr val="19226D"/>
          </a:solidFill>
          <a:ln/>
        </p:spPr>
        <p:txBody>
          <a:bodyPr/>
          <a:lstStyle/>
          <a:p>
            <a:endParaRPr lang="en-US"/>
          </a:p>
        </p:txBody>
      </p:sp>
      <p:sp>
        <p:nvSpPr>
          <p:cNvPr id="37" name="Text 4">
            <a:extLst>
              <a:ext uri="{FF2B5EF4-FFF2-40B4-BE49-F238E27FC236}">
                <a16:creationId xmlns:a16="http://schemas.microsoft.com/office/drawing/2014/main" id="{DB55ABE2-F212-2049-5ECA-6AD2D718E3AD}"/>
              </a:ext>
            </a:extLst>
          </p:cNvPr>
          <p:cNvSpPr/>
          <p:nvPr/>
        </p:nvSpPr>
        <p:spPr>
          <a:xfrm>
            <a:off x="889553" y="2470576"/>
            <a:ext cx="914400" cy="914400"/>
          </a:xfrm>
          <a:prstGeom prst="rect">
            <a:avLst/>
          </a:prstGeom>
          <a:noFill/>
          <a:ln/>
        </p:spPr>
        <p:txBody>
          <a:bodyPr wrap="square" lIns="0" tIns="0" rIns="0" bIns="0" rtlCol="0" anchor="ctr"/>
          <a:lstStyle/>
          <a:p>
            <a:pPr marL="0" indent="0" algn="ctr">
              <a:buNone/>
            </a:pPr>
            <a:r>
              <a:rPr lang="en-US" sz="3000" b="1">
                <a:solidFill>
                  <a:srgbClr val="F37021"/>
                </a:solidFill>
                <a:latin typeface="+mj-lt" pitchFamily="34" charset="0"/>
                <a:ea typeface="Trebuchet MS" pitchFamily="34" charset="-122"/>
                <a:cs typeface="Trebuchet MS" pitchFamily="34" charset="-120"/>
              </a:rPr>
              <a:t>A</a:t>
            </a:r>
            <a:endParaRPr lang="en-US" sz="3000" dirty="0"/>
          </a:p>
        </p:txBody>
      </p:sp>
      <p:sp>
        <p:nvSpPr>
          <p:cNvPr id="38" name="Text 5">
            <a:extLst>
              <a:ext uri="{FF2B5EF4-FFF2-40B4-BE49-F238E27FC236}">
                <a16:creationId xmlns:a16="http://schemas.microsoft.com/office/drawing/2014/main" id="{3108CE61-D38B-D540-5F47-55517A83D1C6}"/>
              </a:ext>
            </a:extLst>
          </p:cNvPr>
          <p:cNvSpPr/>
          <p:nvPr/>
        </p:nvSpPr>
        <p:spPr>
          <a:xfrm>
            <a:off x="1986833" y="2424856"/>
            <a:ext cx="3977640" cy="365760"/>
          </a:xfrm>
          <a:prstGeom prst="rect">
            <a:avLst/>
          </a:prstGeom>
          <a:noFill/>
          <a:ln/>
        </p:spPr>
        <p:txBody>
          <a:bodyPr wrap="square" lIns="0" tIns="0" rIns="0" bIns="0" rtlCol="0" anchor="ctr"/>
          <a:lstStyle/>
          <a:p>
            <a:pPr marL="0" indent="0">
              <a:buNone/>
            </a:pPr>
            <a:r>
              <a:rPr lang="en-US" sz="1700" b="1">
                <a:solidFill>
                  <a:srgbClr val="19226D"/>
                </a:solidFill>
                <a:latin typeface="+mj-lt" pitchFamily="34" charset="0"/>
                <a:ea typeface="Trebuchet MS" pitchFamily="34" charset="-122"/>
                <a:cs typeface="Trebuchet MS" pitchFamily="34" charset="-120"/>
              </a:rPr>
              <a:t>Nguyễn An</a:t>
            </a:r>
            <a:endParaRPr lang="en-US" sz="1700" dirty="0"/>
          </a:p>
        </p:txBody>
      </p:sp>
      <p:sp>
        <p:nvSpPr>
          <p:cNvPr id="39" name="Text 6">
            <a:extLst>
              <a:ext uri="{FF2B5EF4-FFF2-40B4-BE49-F238E27FC236}">
                <a16:creationId xmlns:a16="http://schemas.microsoft.com/office/drawing/2014/main" id="{751F59F9-1388-F164-3870-6414D27D9393}"/>
              </a:ext>
            </a:extLst>
          </p:cNvPr>
          <p:cNvSpPr/>
          <p:nvPr/>
        </p:nvSpPr>
        <p:spPr>
          <a:xfrm>
            <a:off x="1986833" y="2772328"/>
            <a:ext cx="3977640" cy="292608"/>
          </a:xfrm>
          <a:prstGeom prst="rect">
            <a:avLst/>
          </a:prstGeom>
          <a:noFill/>
          <a:ln/>
        </p:spPr>
        <p:txBody>
          <a:bodyPr wrap="square" lIns="0" tIns="0" rIns="0" bIns="0" rtlCol="0" anchor="ctr"/>
          <a:lstStyle/>
          <a:p>
            <a:pPr marL="0" indent="0">
              <a:buNone/>
            </a:pPr>
            <a:r>
              <a:rPr lang="en-US" sz="1200" b="1">
                <a:solidFill>
                  <a:srgbClr val="F37021"/>
                </a:solidFill>
                <a:latin typeface="+mj-lt" pitchFamily="34" charset="0"/>
                <a:ea typeface="Calibri" pitchFamily="34" charset="-122"/>
                <a:cs typeface="Calibri" pitchFamily="34" charset="-120"/>
              </a:rPr>
              <a:t>Team lead · Backend</a:t>
            </a:r>
            <a:endParaRPr lang="en-US" sz="1200" dirty="0"/>
          </a:p>
        </p:txBody>
      </p:sp>
      <p:sp>
        <p:nvSpPr>
          <p:cNvPr id="40" name="Text 7">
            <a:extLst>
              <a:ext uri="{FF2B5EF4-FFF2-40B4-BE49-F238E27FC236}">
                <a16:creationId xmlns:a16="http://schemas.microsoft.com/office/drawing/2014/main" id="{6EF1FD72-DED9-B5D9-8E47-CE905C9BDA07}"/>
              </a:ext>
            </a:extLst>
          </p:cNvPr>
          <p:cNvSpPr/>
          <p:nvPr/>
        </p:nvSpPr>
        <p:spPr>
          <a:xfrm>
            <a:off x="1986833" y="3064936"/>
            <a:ext cx="3931920" cy="777240"/>
          </a:xfrm>
          <a:prstGeom prst="rect">
            <a:avLst/>
          </a:prstGeom>
          <a:noFill/>
          <a:ln/>
        </p:spPr>
        <p:txBody>
          <a:bodyPr wrap="square" lIns="0" tIns="0" rIns="0" bIns="0" rtlCol="0" anchor="ctr"/>
          <a:lstStyle/>
          <a:p>
            <a:pPr marL="0" indent="0">
              <a:buNone/>
            </a:pPr>
            <a:r>
              <a:rPr lang="en-US" sz="1150">
                <a:solidFill>
                  <a:srgbClr val="6B7A90"/>
                </a:solidFill>
                <a:latin typeface="+mj-lt" pitchFamily="34" charset="0"/>
                <a:ea typeface="Calibri" pitchFamily="34" charset="-122"/>
                <a:cs typeface="Calibri" pitchFamily="34" charset="-120"/>
              </a:rPr>
              <a:t>3 năm backend, từng dựng pipeline xử lý dữ liệu thời gian thực. Lo kiến trúc &amp; tích hợp.</a:t>
            </a:r>
            <a:endParaRPr lang="en-US" sz="1150" dirty="0"/>
          </a:p>
        </p:txBody>
      </p:sp>
      <p:sp>
        <p:nvSpPr>
          <p:cNvPr id="41" name="Shape 8">
            <a:extLst>
              <a:ext uri="{FF2B5EF4-FFF2-40B4-BE49-F238E27FC236}">
                <a16:creationId xmlns:a16="http://schemas.microsoft.com/office/drawing/2014/main" id="{7AD59C3A-1395-96C8-62FF-45AA7A0DA703}"/>
              </a:ext>
            </a:extLst>
          </p:cNvPr>
          <p:cNvSpPr/>
          <p:nvPr/>
        </p:nvSpPr>
        <p:spPr>
          <a:xfrm>
            <a:off x="6375953" y="2150536"/>
            <a:ext cx="5532120" cy="178308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42" name="Shape 9">
            <a:extLst>
              <a:ext uri="{FF2B5EF4-FFF2-40B4-BE49-F238E27FC236}">
                <a16:creationId xmlns:a16="http://schemas.microsoft.com/office/drawing/2014/main" id="{00303006-24B8-DB35-F837-EAB4AA108672}"/>
              </a:ext>
            </a:extLst>
          </p:cNvPr>
          <p:cNvSpPr/>
          <p:nvPr/>
        </p:nvSpPr>
        <p:spPr>
          <a:xfrm>
            <a:off x="6650273" y="2470576"/>
            <a:ext cx="914400" cy="914400"/>
          </a:xfrm>
          <a:prstGeom prst="ellipse">
            <a:avLst/>
          </a:prstGeom>
          <a:solidFill>
            <a:srgbClr val="19226D"/>
          </a:solidFill>
          <a:ln/>
        </p:spPr>
        <p:txBody>
          <a:bodyPr/>
          <a:lstStyle/>
          <a:p>
            <a:endParaRPr lang="en-US"/>
          </a:p>
        </p:txBody>
      </p:sp>
      <p:sp>
        <p:nvSpPr>
          <p:cNvPr id="43" name="Text 10">
            <a:extLst>
              <a:ext uri="{FF2B5EF4-FFF2-40B4-BE49-F238E27FC236}">
                <a16:creationId xmlns:a16="http://schemas.microsoft.com/office/drawing/2014/main" id="{76D18779-E799-163F-AB48-7D3A8F3B214A}"/>
              </a:ext>
            </a:extLst>
          </p:cNvPr>
          <p:cNvSpPr/>
          <p:nvPr/>
        </p:nvSpPr>
        <p:spPr>
          <a:xfrm>
            <a:off x="6650273" y="2470576"/>
            <a:ext cx="914400" cy="914400"/>
          </a:xfrm>
          <a:prstGeom prst="rect">
            <a:avLst/>
          </a:prstGeom>
          <a:noFill/>
          <a:ln/>
        </p:spPr>
        <p:txBody>
          <a:bodyPr wrap="square" lIns="0" tIns="0" rIns="0" bIns="0" rtlCol="0" anchor="ctr"/>
          <a:lstStyle/>
          <a:p>
            <a:pPr marL="0" indent="0" algn="ctr">
              <a:buNone/>
            </a:pPr>
            <a:r>
              <a:rPr lang="en-US" sz="3000" b="1">
                <a:solidFill>
                  <a:srgbClr val="F37021"/>
                </a:solidFill>
                <a:latin typeface="+mj-lt" pitchFamily="34" charset="0"/>
                <a:ea typeface="Trebuchet MS" pitchFamily="34" charset="-122"/>
                <a:cs typeface="Trebuchet MS" pitchFamily="34" charset="-120"/>
              </a:rPr>
              <a:t>B</a:t>
            </a:r>
            <a:endParaRPr lang="en-US" sz="3000" dirty="0"/>
          </a:p>
        </p:txBody>
      </p:sp>
      <p:sp>
        <p:nvSpPr>
          <p:cNvPr id="44" name="Text 11">
            <a:extLst>
              <a:ext uri="{FF2B5EF4-FFF2-40B4-BE49-F238E27FC236}">
                <a16:creationId xmlns:a16="http://schemas.microsoft.com/office/drawing/2014/main" id="{5FCDF47A-99A3-9AEB-DF66-843570DEE989}"/>
              </a:ext>
            </a:extLst>
          </p:cNvPr>
          <p:cNvSpPr/>
          <p:nvPr/>
        </p:nvSpPr>
        <p:spPr>
          <a:xfrm>
            <a:off x="7747553" y="2424856"/>
            <a:ext cx="3977640" cy="365760"/>
          </a:xfrm>
          <a:prstGeom prst="rect">
            <a:avLst/>
          </a:prstGeom>
          <a:noFill/>
          <a:ln/>
        </p:spPr>
        <p:txBody>
          <a:bodyPr wrap="square" lIns="0" tIns="0" rIns="0" bIns="0" rtlCol="0" anchor="ctr"/>
          <a:lstStyle/>
          <a:p>
            <a:pPr marL="0" indent="0">
              <a:buNone/>
            </a:pPr>
            <a:r>
              <a:rPr lang="en-US" sz="1700" b="1">
                <a:solidFill>
                  <a:srgbClr val="19226D"/>
                </a:solidFill>
                <a:latin typeface="+mj-lt" pitchFamily="34" charset="0"/>
                <a:ea typeface="Trebuchet MS" pitchFamily="34" charset="-122"/>
                <a:cs typeface="Trebuchet MS" pitchFamily="34" charset="-120"/>
              </a:rPr>
              <a:t>Trần Bình</a:t>
            </a:r>
            <a:endParaRPr lang="en-US" sz="1700" dirty="0"/>
          </a:p>
        </p:txBody>
      </p:sp>
      <p:sp>
        <p:nvSpPr>
          <p:cNvPr id="45" name="Text 12">
            <a:extLst>
              <a:ext uri="{FF2B5EF4-FFF2-40B4-BE49-F238E27FC236}">
                <a16:creationId xmlns:a16="http://schemas.microsoft.com/office/drawing/2014/main" id="{28CBEDA2-F264-0A65-9553-71C111CE7ACD}"/>
              </a:ext>
            </a:extLst>
          </p:cNvPr>
          <p:cNvSpPr/>
          <p:nvPr/>
        </p:nvSpPr>
        <p:spPr>
          <a:xfrm>
            <a:off x="7747553" y="2772328"/>
            <a:ext cx="3977640" cy="292608"/>
          </a:xfrm>
          <a:prstGeom prst="rect">
            <a:avLst/>
          </a:prstGeom>
          <a:noFill/>
          <a:ln/>
        </p:spPr>
        <p:txBody>
          <a:bodyPr wrap="square" lIns="0" tIns="0" rIns="0" bIns="0" rtlCol="0" anchor="ctr"/>
          <a:lstStyle/>
          <a:p>
            <a:pPr marL="0" indent="0">
              <a:buNone/>
            </a:pPr>
            <a:r>
              <a:rPr lang="en-US" sz="1200" b="1">
                <a:solidFill>
                  <a:srgbClr val="F37021"/>
                </a:solidFill>
                <a:latin typeface="+mj-lt" pitchFamily="34" charset="0"/>
                <a:ea typeface="Calibri" pitchFamily="34" charset="-122"/>
                <a:cs typeface="Calibri" pitchFamily="34" charset="-120"/>
              </a:rPr>
              <a:t>ML / Computer Vision</a:t>
            </a:r>
            <a:endParaRPr lang="en-US" sz="1200" dirty="0"/>
          </a:p>
        </p:txBody>
      </p:sp>
      <p:sp>
        <p:nvSpPr>
          <p:cNvPr id="46" name="Text 13">
            <a:extLst>
              <a:ext uri="{FF2B5EF4-FFF2-40B4-BE49-F238E27FC236}">
                <a16:creationId xmlns:a16="http://schemas.microsoft.com/office/drawing/2014/main" id="{3DDD54AC-2F3D-2C7E-02E9-F7911E6B946A}"/>
              </a:ext>
            </a:extLst>
          </p:cNvPr>
          <p:cNvSpPr/>
          <p:nvPr/>
        </p:nvSpPr>
        <p:spPr>
          <a:xfrm>
            <a:off x="7747553" y="3064936"/>
            <a:ext cx="3931920" cy="777240"/>
          </a:xfrm>
          <a:prstGeom prst="rect">
            <a:avLst/>
          </a:prstGeom>
          <a:noFill/>
          <a:ln/>
        </p:spPr>
        <p:txBody>
          <a:bodyPr wrap="square" lIns="0" tIns="0" rIns="0" bIns="0" rtlCol="0" anchor="ctr"/>
          <a:lstStyle/>
          <a:p>
            <a:pPr marL="0" indent="0">
              <a:buNone/>
            </a:pPr>
            <a:r>
              <a:rPr lang="en-US" sz="1150">
                <a:solidFill>
                  <a:srgbClr val="6B7A90"/>
                </a:solidFill>
                <a:latin typeface="+mj-lt" pitchFamily="34" charset="0"/>
                <a:ea typeface="Calibri" pitchFamily="34" charset="-122"/>
                <a:cs typeface="Calibri" pitchFamily="34" charset="-120"/>
              </a:rPr>
              <a:t>Đồ án tốt nghiệp về nhận diện khuôn mặt; quen PyTorch. Lo phần phát hiện trạng thái tài xế.</a:t>
            </a:r>
            <a:endParaRPr lang="en-US" sz="1150" dirty="0"/>
          </a:p>
        </p:txBody>
      </p:sp>
      <p:sp>
        <p:nvSpPr>
          <p:cNvPr id="47" name="Shape 14">
            <a:extLst>
              <a:ext uri="{FF2B5EF4-FFF2-40B4-BE49-F238E27FC236}">
                <a16:creationId xmlns:a16="http://schemas.microsoft.com/office/drawing/2014/main" id="{F0657F56-26FF-E2AB-8778-C45ED500184C}"/>
              </a:ext>
            </a:extLst>
          </p:cNvPr>
          <p:cNvSpPr/>
          <p:nvPr/>
        </p:nvSpPr>
        <p:spPr>
          <a:xfrm>
            <a:off x="615233" y="4162216"/>
            <a:ext cx="5532120" cy="178308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48" name="Shape 15">
            <a:extLst>
              <a:ext uri="{FF2B5EF4-FFF2-40B4-BE49-F238E27FC236}">
                <a16:creationId xmlns:a16="http://schemas.microsoft.com/office/drawing/2014/main" id="{7184CDBA-DAA8-41B7-FC64-7C3E589C859F}"/>
              </a:ext>
            </a:extLst>
          </p:cNvPr>
          <p:cNvSpPr/>
          <p:nvPr/>
        </p:nvSpPr>
        <p:spPr>
          <a:xfrm>
            <a:off x="889553" y="4482256"/>
            <a:ext cx="914400" cy="914400"/>
          </a:xfrm>
          <a:prstGeom prst="ellipse">
            <a:avLst/>
          </a:prstGeom>
          <a:solidFill>
            <a:srgbClr val="19226D"/>
          </a:solidFill>
          <a:ln/>
        </p:spPr>
        <p:txBody>
          <a:bodyPr/>
          <a:lstStyle/>
          <a:p>
            <a:endParaRPr lang="en-US"/>
          </a:p>
        </p:txBody>
      </p:sp>
      <p:sp>
        <p:nvSpPr>
          <p:cNvPr id="49" name="Text 16">
            <a:extLst>
              <a:ext uri="{FF2B5EF4-FFF2-40B4-BE49-F238E27FC236}">
                <a16:creationId xmlns:a16="http://schemas.microsoft.com/office/drawing/2014/main" id="{AB7A776E-1D91-E0B7-B989-6FDDCC38F299}"/>
              </a:ext>
            </a:extLst>
          </p:cNvPr>
          <p:cNvSpPr/>
          <p:nvPr/>
        </p:nvSpPr>
        <p:spPr>
          <a:xfrm>
            <a:off x="889553" y="4482256"/>
            <a:ext cx="914400" cy="914400"/>
          </a:xfrm>
          <a:prstGeom prst="rect">
            <a:avLst/>
          </a:prstGeom>
          <a:noFill/>
          <a:ln/>
        </p:spPr>
        <p:txBody>
          <a:bodyPr wrap="square" lIns="0" tIns="0" rIns="0" bIns="0" rtlCol="0" anchor="ctr"/>
          <a:lstStyle/>
          <a:p>
            <a:pPr marL="0" indent="0" algn="ctr">
              <a:buNone/>
            </a:pPr>
            <a:r>
              <a:rPr lang="en-US" sz="3000" b="1">
                <a:solidFill>
                  <a:srgbClr val="F37021"/>
                </a:solidFill>
                <a:latin typeface="+mj-lt" pitchFamily="34" charset="0"/>
                <a:ea typeface="Trebuchet MS" pitchFamily="34" charset="-122"/>
                <a:cs typeface="Trebuchet MS" pitchFamily="34" charset="-120"/>
              </a:rPr>
              <a:t>C</a:t>
            </a:r>
            <a:endParaRPr lang="en-US" sz="3000" dirty="0"/>
          </a:p>
        </p:txBody>
      </p:sp>
      <p:sp>
        <p:nvSpPr>
          <p:cNvPr id="50" name="Text 17">
            <a:extLst>
              <a:ext uri="{FF2B5EF4-FFF2-40B4-BE49-F238E27FC236}">
                <a16:creationId xmlns:a16="http://schemas.microsoft.com/office/drawing/2014/main" id="{2E5BA5FD-CE1D-8664-E7CA-D0ADC7AEB619}"/>
              </a:ext>
            </a:extLst>
          </p:cNvPr>
          <p:cNvSpPr/>
          <p:nvPr/>
        </p:nvSpPr>
        <p:spPr>
          <a:xfrm>
            <a:off x="1986833" y="4436536"/>
            <a:ext cx="3977640" cy="365760"/>
          </a:xfrm>
          <a:prstGeom prst="rect">
            <a:avLst/>
          </a:prstGeom>
          <a:noFill/>
          <a:ln/>
        </p:spPr>
        <p:txBody>
          <a:bodyPr wrap="square" lIns="0" tIns="0" rIns="0" bIns="0" rtlCol="0" anchor="ctr"/>
          <a:lstStyle/>
          <a:p>
            <a:pPr marL="0" indent="0">
              <a:buNone/>
            </a:pPr>
            <a:r>
              <a:rPr lang="en-US" sz="1700" b="1">
                <a:solidFill>
                  <a:srgbClr val="19226D"/>
                </a:solidFill>
                <a:latin typeface="+mj-lt" pitchFamily="34" charset="0"/>
                <a:ea typeface="Trebuchet MS" pitchFamily="34" charset="-122"/>
                <a:cs typeface="Trebuchet MS" pitchFamily="34" charset="-120"/>
              </a:rPr>
              <a:t>Lê Cường</a:t>
            </a:r>
            <a:endParaRPr lang="en-US" sz="1700" dirty="0"/>
          </a:p>
        </p:txBody>
      </p:sp>
      <p:sp>
        <p:nvSpPr>
          <p:cNvPr id="51" name="Text 18">
            <a:extLst>
              <a:ext uri="{FF2B5EF4-FFF2-40B4-BE49-F238E27FC236}">
                <a16:creationId xmlns:a16="http://schemas.microsoft.com/office/drawing/2014/main" id="{2E003F24-3B1B-14C7-D7CC-3C6ABBECCD52}"/>
              </a:ext>
            </a:extLst>
          </p:cNvPr>
          <p:cNvSpPr/>
          <p:nvPr/>
        </p:nvSpPr>
        <p:spPr>
          <a:xfrm>
            <a:off x="1986833" y="4784008"/>
            <a:ext cx="3977640" cy="292608"/>
          </a:xfrm>
          <a:prstGeom prst="rect">
            <a:avLst/>
          </a:prstGeom>
          <a:noFill/>
          <a:ln/>
        </p:spPr>
        <p:txBody>
          <a:bodyPr wrap="square" lIns="0" tIns="0" rIns="0" bIns="0" rtlCol="0" anchor="ctr"/>
          <a:lstStyle/>
          <a:p>
            <a:pPr marL="0" indent="0">
              <a:buNone/>
            </a:pPr>
            <a:r>
              <a:rPr lang="en-US" sz="1200" b="1">
                <a:solidFill>
                  <a:srgbClr val="F37021"/>
                </a:solidFill>
                <a:latin typeface="+mj-lt" pitchFamily="34" charset="0"/>
                <a:ea typeface="Calibri" pitchFamily="34" charset="-122"/>
                <a:cs typeface="Calibri" pitchFamily="34" charset="-120"/>
              </a:rPr>
              <a:t>Android / CDC</a:t>
            </a:r>
            <a:endParaRPr lang="en-US" sz="1200" dirty="0"/>
          </a:p>
        </p:txBody>
      </p:sp>
      <p:sp>
        <p:nvSpPr>
          <p:cNvPr id="52" name="Text 19">
            <a:extLst>
              <a:ext uri="{FF2B5EF4-FFF2-40B4-BE49-F238E27FC236}">
                <a16:creationId xmlns:a16="http://schemas.microsoft.com/office/drawing/2014/main" id="{261096FA-E654-B346-0A1C-EF79C8EB1B44}"/>
              </a:ext>
            </a:extLst>
          </p:cNvPr>
          <p:cNvSpPr/>
          <p:nvPr/>
        </p:nvSpPr>
        <p:spPr>
          <a:xfrm>
            <a:off x="1986833" y="5076616"/>
            <a:ext cx="3931920" cy="777240"/>
          </a:xfrm>
          <a:prstGeom prst="rect">
            <a:avLst/>
          </a:prstGeom>
          <a:noFill/>
          <a:ln/>
        </p:spPr>
        <p:txBody>
          <a:bodyPr wrap="square" lIns="0" tIns="0" rIns="0" bIns="0" rtlCol="0" anchor="ctr"/>
          <a:lstStyle/>
          <a:p>
            <a:pPr marL="0" indent="0">
              <a:buNone/>
            </a:pPr>
            <a:r>
              <a:rPr lang="en-US" sz="1150">
                <a:solidFill>
                  <a:srgbClr val="6B7A90"/>
                </a:solidFill>
                <a:latin typeface="+mj-lt" pitchFamily="34" charset="0"/>
                <a:ea typeface="Calibri" pitchFamily="34" charset="-122"/>
                <a:cs typeface="Calibri" pitchFamily="34" charset="-120"/>
              </a:rPr>
              <a:t>2 năm Android, có làm Android Automotive. Lo phần cockpit và VHAL.</a:t>
            </a:r>
            <a:endParaRPr lang="en-US" sz="1150" dirty="0"/>
          </a:p>
        </p:txBody>
      </p:sp>
      <p:sp>
        <p:nvSpPr>
          <p:cNvPr id="53" name="Shape 20">
            <a:extLst>
              <a:ext uri="{FF2B5EF4-FFF2-40B4-BE49-F238E27FC236}">
                <a16:creationId xmlns:a16="http://schemas.microsoft.com/office/drawing/2014/main" id="{A4275322-B2BE-D55D-DC84-B993320E85AD}"/>
              </a:ext>
            </a:extLst>
          </p:cNvPr>
          <p:cNvSpPr/>
          <p:nvPr/>
        </p:nvSpPr>
        <p:spPr>
          <a:xfrm>
            <a:off x="6375953" y="4162216"/>
            <a:ext cx="5532120" cy="178308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54" name="Shape 21">
            <a:extLst>
              <a:ext uri="{FF2B5EF4-FFF2-40B4-BE49-F238E27FC236}">
                <a16:creationId xmlns:a16="http://schemas.microsoft.com/office/drawing/2014/main" id="{D921DF90-BA36-B1EF-B4F2-521439B741FB}"/>
              </a:ext>
            </a:extLst>
          </p:cNvPr>
          <p:cNvSpPr/>
          <p:nvPr/>
        </p:nvSpPr>
        <p:spPr>
          <a:xfrm>
            <a:off x="6650273" y="4482256"/>
            <a:ext cx="914400" cy="914400"/>
          </a:xfrm>
          <a:prstGeom prst="ellipse">
            <a:avLst/>
          </a:prstGeom>
          <a:solidFill>
            <a:srgbClr val="19226D"/>
          </a:solidFill>
          <a:ln/>
        </p:spPr>
        <p:txBody>
          <a:bodyPr/>
          <a:lstStyle/>
          <a:p>
            <a:endParaRPr lang="en-US"/>
          </a:p>
        </p:txBody>
      </p:sp>
      <p:sp>
        <p:nvSpPr>
          <p:cNvPr id="55" name="Text 22">
            <a:extLst>
              <a:ext uri="{FF2B5EF4-FFF2-40B4-BE49-F238E27FC236}">
                <a16:creationId xmlns:a16="http://schemas.microsoft.com/office/drawing/2014/main" id="{01D99CA7-7EAF-6A38-0B96-FA96E334D6CA}"/>
              </a:ext>
            </a:extLst>
          </p:cNvPr>
          <p:cNvSpPr/>
          <p:nvPr/>
        </p:nvSpPr>
        <p:spPr>
          <a:xfrm>
            <a:off x="6650273" y="4482256"/>
            <a:ext cx="914400" cy="914400"/>
          </a:xfrm>
          <a:prstGeom prst="rect">
            <a:avLst/>
          </a:prstGeom>
          <a:noFill/>
          <a:ln/>
        </p:spPr>
        <p:txBody>
          <a:bodyPr wrap="square" lIns="0" tIns="0" rIns="0" bIns="0" rtlCol="0" anchor="ctr"/>
          <a:lstStyle/>
          <a:p>
            <a:pPr marL="0" indent="0" algn="ctr">
              <a:buNone/>
            </a:pPr>
            <a:r>
              <a:rPr lang="en-US" sz="3000" b="1">
                <a:solidFill>
                  <a:srgbClr val="F37021"/>
                </a:solidFill>
                <a:latin typeface="+mj-lt" pitchFamily="34" charset="0"/>
                <a:ea typeface="Trebuchet MS" pitchFamily="34" charset="-122"/>
                <a:cs typeface="Trebuchet MS" pitchFamily="34" charset="-120"/>
              </a:rPr>
              <a:t>D</a:t>
            </a:r>
            <a:endParaRPr lang="en-US" sz="3000" dirty="0"/>
          </a:p>
        </p:txBody>
      </p:sp>
      <p:sp>
        <p:nvSpPr>
          <p:cNvPr id="56" name="Text 23">
            <a:extLst>
              <a:ext uri="{FF2B5EF4-FFF2-40B4-BE49-F238E27FC236}">
                <a16:creationId xmlns:a16="http://schemas.microsoft.com/office/drawing/2014/main" id="{09257EF9-EB0E-9FB7-AE02-8833B0A98E04}"/>
              </a:ext>
            </a:extLst>
          </p:cNvPr>
          <p:cNvSpPr/>
          <p:nvPr/>
        </p:nvSpPr>
        <p:spPr>
          <a:xfrm>
            <a:off x="7747553" y="4436536"/>
            <a:ext cx="3977640" cy="365760"/>
          </a:xfrm>
          <a:prstGeom prst="rect">
            <a:avLst/>
          </a:prstGeom>
          <a:noFill/>
          <a:ln/>
        </p:spPr>
        <p:txBody>
          <a:bodyPr wrap="square" lIns="0" tIns="0" rIns="0" bIns="0" rtlCol="0" anchor="ctr"/>
          <a:lstStyle/>
          <a:p>
            <a:pPr marL="0" indent="0">
              <a:buNone/>
            </a:pPr>
            <a:r>
              <a:rPr lang="en-US" sz="1700" b="1">
                <a:solidFill>
                  <a:srgbClr val="19226D"/>
                </a:solidFill>
                <a:latin typeface="+mj-lt" pitchFamily="34" charset="0"/>
                <a:ea typeface="Trebuchet MS" pitchFamily="34" charset="-122"/>
                <a:cs typeface="Trebuchet MS" pitchFamily="34" charset="-120"/>
              </a:rPr>
              <a:t>Phạm Dung</a:t>
            </a:r>
            <a:endParaRPr lang="en-US" sz="1700" dirty="0"/>
          </a:p>
        </p:txBody>
      </p:sp>
      <p:sp>
        <p:nvSpPr>
          <p:cNvPr id="57" name="Text 24">
            <a:extLst>
              <a:ext uri="{FF2B5EF4-FFF2-40B4-BE49-F238E27FC236}">
                <a16:creationId xmlns:a16="http://schemas.microsoft.com/office/drawing/2014/main" id="{6FDEB263-8390-BE44-6E40-065130E30093}"/>
              </a:ext>
            </a:extLst>
          </p:cNvPr>
          <p:cNvSpPr/>
          <p:nvPr/>
        </p:nvSpPr>
        <p:spPr>
          <a:xfrm>
            <a:off x="7747553" y="4784008"/>
            <a:ext cx="3977640" cy="292608"/>
          </a:xfrm>
          <a:prstGeom prst="rect">
            <a:avLst/>
          </a:prstGeom>
          <a:noFill/>
          <a:ln/>
        </p:spPr>
        <p:txBody>
          <a:bodyPr wrap="square" lIns="0" tIns="0" rIns="0" bIns="0" rtlCol="0" anchor="ctr"/>
          <a:lstStyle/>
          <a:p>
            <a:pPr marL="0" indent="0">
              <a:buNone/>
            </a:pPr>
            <a:r>
              <a:rPr lang="en-US" sz="1200" b="1">
                <a:solidFill>
                  <a:srgbClr val="F37021"/>
                </a:solidFill>
                <a:latin typeface="+mj-lt" pitchFamily="34" charset="0"/>
                <a:ea typeface="Calibri" pitchFamily="34" charset="-122"/>
                <a:cs typeface="Calibri" pitchFamily="34" charset="-120"/>
              </a:rPr>
              <a:t>Product &amp; Demo</a:t>
            </a:r>
            <a:endParaRPr lang="en-US" sz="1200" dirty="0"/>
          </a:p>
        </p:txBody>
      </p:sp>
      <p:sp>
        <p:nvSpPr>
          <p:cNvPr id="58" name="Text 25">
            <a:extLst>
              <a:ext uri="{FF2B5EF4-FFF2-40B4-BE49-F238E27FC236}">
                <a16:creationId xmlns:a16="http://schemas.microsoft.com/office/drawing/2014/main" id="{E516B2A4-C490-FD26-872A-7581C2493CDE}"/>
              </a:ext>
            </a:extLst>
          </p:cNvPr>
          <p:cNvSpPr/>
          <p:nvPr/>
        </p:nvSpPr>
        <p:spPr>
          <a:xfrm>
            <a:off x="7747553" y="5076616"/>
            <a:ext cx="3931920" cy="777240"/>
          </a:xfrm>
          <a:prstGeom prst="rect">
            <a:avLst/>
          </a:prstGeom>
          <a:noFill/>
          <a:ln/>
        </p:spPr>
        <p:txBody>
          <a:bodyPr wrap="square" lIns="0" tIns="0" rIns="0" bIns="0" rtlCol="0" anchor="ctr"/>
          <a:lstStyle/>
          <a:p>
            <a:pPr marL="0" indent="0">
              <a:buNone/>
            </a:pPr>
            <a:r>
              <a:rPr lang="en-US" sz="1150">
                <a:solidFill>
                  <a:srgbClr val="6B7A90"/>
                </a:solidFill>
                <a:latin typeface="+mj-lt" pitchFamily="34" charset="0"/>
                <a:ea typeface="Calibri" pitchFamily="34" charset="-122"/>
                <a:cs typeface="Calibri" pitchFamily="34" charset="-120"/>
              </a:rPr>
              <a:t>Background UX + kể chuyện sản phẩm. Lo kịch bản demo, writeup, và pitch.</a:t>
            </a:r>
            <a:endParaRPr lang="en-US" sz="1150" dirty="0"/>
          </a:p>
        </p:txBody>
      </p:sp>
    </p:spTree>
    <p:extLst>
      <p:ext uri="{BB962C8B-B14F-4D97-AF65-F5344CB8AC3E}">
        <p14:creationId xmlns:p14="http://schemas.microsoft.com/office/powerpoint/2010/main" val="3563476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04A20-2446-EEFC-7776-9BA4287453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8C83E5-8D05-6489-DFE6-7FBD76008557}"/>
              </a:ext>
            </a:extLst>
          </p:cNvPr>
          <p:cNvSpPr>
            <a:spLocks noGrp="1"/>
          </p:cNvSpPr>
          <p:nvPr>
            <p:ph type="title"/>
          </p:nvPr>
        </p:nvSpPr>
        <p:spPr/>
        <p:txBody>
          <a:bodyPr/>
          <a:lstStyle/>
          <a:p>
            <a:r>
              <a:rPr lang="en-US" dirty="0"/>
              <a:t>THÔNG TIN ĐỘI CHƠI</a:t>
            </a:r>
            <a:endParaRPr lang="en-VN" dirty="0"/>
          </a:p>
        </p:txBody>
      </p:sp>
      <p:sp>
        <p:nvSpPr>
          <p:cNvPr id="3" name="Slide Number Placeholder 2">
            <a:extLst>
              <a:ext uri="{FF2B5EF4-FFF2-40B4-BE49-F238E27FC236}">
                <a16:creationId xmlns:a16="http://schemas.microsoft.com/office/drawing/2014/main" id="{3B32E87C-BD1F-3F83-B83D-A22E943A295E}"/>
              </a:ext>
            </a:extLst>
          </p:cNvPr>
          <p:cNvSpPr>
            <a:spLocks noGrp="1"/>
          </p:cNvSpPr>
          <p:nvPr>
            <p:ph type="sldNum" sz="quarter" idx="12"/>
          </p:nvPr>
        </p:nvSpPr>
        <p:spPr/>
        <p:txBody>
          <a:bodyPr/>
          <a:lstStyle/>
          <a:p>
            <a:fld id="{E012F146-47F9-A646-B182-8CC39B8AD32B}" type="slidenum">
              <a:rPr lang="x-none" smtClean="0"/>
              <a:pPr/>
              <a:t>5</a:t>
            </a:fld>
            <a:endParaRPr lang="x-none"/>
          </a:p>
        </p:txBody>
      </p:sp>
      <p:sp>
        <p:nvSpPr>
          <p:cNvPr id="5" name="Text Placeholder 4">
            <a:extLst>
              <a:ext uri="{FF2B5EF4-FFF2-40B4-BE49-F238E27FC236}">
                <a16:creationId xmlns:a16="http://schemas.microsoft.com/office/drawing/2014/main" id="{EB98EB3D-A8E8-395D-7C7A-A2CDC5BEDE3C}"/>
              </a:ext>
            </a:extLst>
          </p:cNvPr>
          <p:cNvSpPr>
            <a:spLocks noGrp="1"/>
          </p:cNvSpPr>
          <p:nvPr>
            <p:ph type="body" sz="quarter" idx="15"/>
          </p:nvPr>
        </p:nvSpPr>
        <p:spPr>
          <a:xfrm>
            <a:off x="1156350" y="1291484"/>
            <a:ext cx="3646487" cy="507256"/>
          </a:xfrm>
        </p:spPr>
        <p:txBody>
          <a:bodyPr/>
          <a:lstStyle/>
          <a:p>
            <a:r>
              <a:rPr lang="en-US" dirty="0" err="1"/>
              <a:t>Hình</a:t>
            </a:r>
            <a:r>
              <a:rPr lang="en-US" dirty="0"/>
              <a:t> </a:t>
            </a:r>
            <a:r>
              <a:rPr lang="en-US" dirty="0" err="1"/>
              <a:t>ảnh</a:t>
            </a:r>
            <a:r>
              <a:rPr lang="en-US" dirty="0"/>
              <a:t> </a:t>
            </a:r>
            <a:r>
              <a:rPr lang="en-US" dirty="0" err="1"/>
              <a:t>đội</a:t>
            </a:r>
            <a:r>
              <a:rPr lang="en-US" dirty="0"/>
              <a:t> </a:t>
            </a:r>
            <a:r>
              <a:rPr lang="en-US" dirty="0" err="1"/>
              <a:t>chơi</a:t>
            </a:r>
            <a:r>
              <a:rPr lang="en-US" dirty="0"/>
              <a:t> </a:t>
            </a:r>
            <a:endParaRPr lang="en-VN" dirty="0"/>
          </a:p>
        </p:txBody>
      </p:sp>
      <p:sp>
        <p:nvSpPr>
          <p:cNvPr id="4" name="Text Placeholder 4">
            <a:extLst>
              <a:ext uri="{FF2B5EF4-FFF2-40B4-BE49-F238E27FC236}">
                <a16:creationId xmlns:a16="http://schemas.microsoft.com/office/drawing/2014/main" id="{CD255C47-0C52-77C5-7A1F-604CD6A2748A}"/>
              </a:ext>
            </a:extLst>
          </p:cNvPr>
          <p:cNvSpPr txBox="1">
            <a:spLocks/>
          </p:cNvSpPr>
          <p:nvPr/>
        </p:nvSpPr>
        <p:spPr>
          <a:xfrm>
            <a:off x="6730115" y="1296989"/>
            <a:ext cx="4581760" cy="50725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1" i="0" kern="1200">
                <a:solidFill>
                  <a:schemeClr val="accent5"/>
                </a:solidFill>
                <a:latin typeface="+mj-lt"/>
                <a:ea typeface="+mn-ea"/>
                <a:cs typeface="+mn-cs"/>
              </a:defRPr>
            </a:lvl1pPr>
            <a:lvl2pPr marL="0" indent="0" algn="l" defTabSz="914400" rtl="0" eaLnBrk="1" latinLnBrk="0" hangingPunct="1">
              <a:lnSpc>
                <a:spcPct val="90000"/>
              </a:lnSpc>
              <a:spcBef>
                <a:spcPts val="1200"/>
              </a:spcBef>
              <a:buFont typeface="Arial" panose="020B0604020202020204" pitchFamily="34" charset="0"/>
              <a:buNone/>
              <a:defRPr sz="2400" b="1" kern="1200">
                <a:solidFill>
                  <a:schemeClr val="tx1"/>
                </a:solidFill>
                <a:latin typeface="+mj-lt"/>
                <a:ea typeface="+mn-ea"/>
                <a:cs typeface="+mn-cs"/>
              </a:defRPr>
            </a:lvl2pPr>
            <a:lvl3pPr marL="228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457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j-lt"/>
                <a:ea typeface="+mn-ea"/>
                <a:cs typeface="+mn-cs"/>
              </a:defRPr>
            </a:lvl4pPr>
            <a:lvl5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9pPr>
          </a:lstStyle>
          <a:p>
            <a:r>
              <a:rPr lang="en-US" dirty="0" err="1"/>
              <a:t>Hình</a:t>
            </a:r>
            <a:r>
              <a:rPr lang="en-US" dirty="0"/>
              <a:t> </a:t>
            </a:r>
            <a:r>
              <a:rPr lang="en-US" dirty="0" err="1"/>
              <a:t>ảnh</a:t>
            </a:r>
            <a:r>
              <a:rPr lang="en-US" dirty="0"/>
              <a:t> Avatar </a:t>
            </a:r>
            <a:r>
              <a:rPr lang="en-US" dirty="0" err="1"/>
              <a:t>nhóm</a:t>
            </a:r>
            <a:endParaRPr lang="en-VN" dirty="0"/>
          </a:p>
        </p:txBody>
      </p:sp>
      <p:pic>
        <p:nvPicPr>
          <p:cNvPr id="6" name="Content Placeholder 12">
            <a:extLst>
              <a:ext uri="{FF2B5EF4-FFF2-40B4-BE49-F238E27FC236}">
                <a16:creationId xmlns:a16="http://schemas.microsoft.com/office/drawing/2014/main" id="{7CC7F329-313F-6B18-BB79-462C19CE803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25780" y="1948907"/>
            <a:ext cx="4751387" cy="4352296"/>
          </a:xfrm>
          <a:prstGeom prst="rect">
            <a:avLst/>
          </a:prstGeom>
        </p:spPr>
      </p:pic>
      <p:pic>
        <p:nvPicPr>
          <p:cNvPr id="7" name="Content Placeholder 16">
            <a:extLst>
              <a:ext uri="{FF2B5EF4-FFF2-40B4-BE49-F238E27FC236}">
                <a16:creationId xmlns:a16="http://schemas.microsoft.com/office/drawing/2014/main" id="{44FC02D2-D0FB-A9D6-A376-0DC14EB8E5B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45302" y="1948910"/>
            <a:ext cx="4751386" cy="4352293"/>
          </a:xfrm>
          <a:prstGeom prst="rect">
            <a:avLst/>
          </a:prstGeom>
        </p:spPr>
      </p:pic>
    </p:spTree>
    <p:extLst>
      <p:ext uri="{BB962C8B-B14F-4D97-AF65-F5344CB8AC3E}">
        <p14:creationId xmlns:p14="http://schemas.microsoft.com/office/powerpoint/2010/main" val="2076513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39763-EA64-F611-BC2F-E4B4C3CCC287}"/>
              </a:ext>
            </a:extLst>
          </p:cNvPr>
          <p:cNvSpPr>
            <a:spLocks noGrp="1"/>
          </p:cNvSpPr>
          <p:nvPr>
            <p:ph type="title"/>
          </p:nvPr>
        </p:nvSpPr>
        <p:spPr/>
        <p:txBody>
          <a:bodyPr/>
          <a:lstStyle/>
          <a:p>
            <a:r>
              <a:rPr lang="en-US" dirty="0"/>
              <a:t>THÔNG TIN BÀI TẬP</a:t>
            </a:r>
            <a:endParaRPr lang="en-VN" dirty="0"/>
          </a:p>
        </p:txBody>
      </p:sp>
      <p:sp>
        <p:nvSpPr>
          <p:cNvPr id="4" name="Text Placeholder 3">
            <a:extLst>
              <a:ext uri="{FF2B5EF4-FFF2-40B4-BE49-F238E27FC236}">
                <a16:creationId xmlns:a16="http://schemas.microsoft.com/office/drawing/2014/main" id="{C280BC7D-9822-E1C7-70E1-F63608D68CC7}"/>
              </a:ext>
            </a:extLst>
          </p:cNvPr>
          <p:cNvSpPr>
            <a:spLocks noGrp="1"/>
          </p:cNvSpPr>
          <p:nvPr>
            <p:ph type="body" sz="quarter" idx="15"/>
          </p:nvPr>
        </p:nvSpPr>
        <p:spPr/>
        <p:txBody>
          <a:bodyPr/>
          <a:lstStyle/>
          <a:p>
            <a:r>
              <a:rPr lang="en-VN" dirty="0"/>
              <a:t>Lorem Ipsum Dolor</a:t>
            </a:r>
          </a:p>
        </p:txBody>
      </p:sp>
      <p:sp>
        <p:nvSpPr>
          <p:cNvPr id="5" name="Text Placeholder 4">
            <a:extLst>
              <a:ext uri="{FF2B5EF4-FFF2-40B4-BE49-F238E27FC236}">
                <a16:creationId xmlns:a16="http://schemas.microsoft.com/office/drawing/2014/main" id="{0F34DCEF-0463-276A-DAF1-A3B6CE1529A1}"/>
              </a:ext>
            </a:extLst>
          </p:cNvPr>
          <p:cNvSpPr>
            <a:spLocks noGrp="1"/>
          </p:cNvSpPr>
          <p:nvPr>
            <p:ph type="body" sz="quarter" idx="16"/>
          </p:nvPr>
        </p:nvSpPr>
        <p:spPr/>
        <p:txBody>
          <a:bodyPr/>
          <a:lstStyle/>
          <a:p>
            <a:r>
              <a:rPr lang="en-VN" dirty="0"/>
              <a:t>Lorem Ipsum</a:t>
            </a:r>
          </a:p>
        </p:txBody>
      </p:sp>
      <p:sp>
        <p:nvSpPr>
          <p:cNvPr id="6" name="Content Placeholder 5">
            <a:extLst>
              <a:ext uri="{FF2B5EF4-FFF2-40B4-BE49-F238E27FC236}">
                <a16:creationId xmlns:a16="http://schemas.microsoft.com/office/drawing/2014/main" id="{B734115C-B9B8-5815-86B9-36FA3C97E4BC}"/>
              </a:ext>
            </a:extLst>
          </p:cNvPr>
          <p:cNvSpPr>
            <a:spLocks noGrp="1"/>
          </p:cNvSpPr>
          <p:nvPr>
            <p:ph sz="quarter" idx="17"/>
          </p:nvPr>
        </p:nvSpPr>
        <p:spPr/>
        <p:txBody>
          <a:bodyPr/>
          <a:lstStyle/>
          <a:p>
            <a:pPr marL="285750" indent="-285750">
              <a:buFont typeface="Arial" panose="020B0604020202020204" pitchFamily="34" charset="0"/>
              <a:buChar char="•"/>
            </a:pPr>
            <a:r>
              <a:rPr lang="en-US" dirty="0"/>
              <a:t>Ut </a:t>
            </a:r>
            <a:r>
              <a:rPr lang="en-US" dirty="0" err="1"/>
              <a:t>suscipit</a:t>
            </a:r>
            <a:r>
              <a:rPr lang="en-US" dirty="0"/>
              <a:t> dolor </a:t>
            </a:r>
            <a:r>
              <a:rPr lang="en-US" dirty="0" err="1"/>
              <a:t>eget</a:t>
            </a:r>
            <a:r>
              <a:rPr lang="en-US" dirty="0"/>
              <a:t> </a:t>
            </a:r>
            <a:r>
              <a:rPr lang="en-US" dirty="0" err="1"/>
              <a:t>facilisis</a:t>
            </a:r>
            <a:r>
              <a:rPr lang="en-US" dirty="0"/>
              <a:t> </a:t>
            </a:r>
            <a:r>
              <a:rPr lang="en-US" dirty="0" err="1"/>
              <a:t>iaculis</a:t>
            </a:r>
            <a:r>
              <a:rPr lang="en-US" dirty="0"/>
              <a:t>.</a:t>
            </a:r>
          </a:p>
          <a:p>
            <a:pPr marL="285750" indent="-285750">
              <a:buFont typeface="Arial" panose="020B0604020202020204" pitchFamily="34" charset="0"/>
              <a:buChar char="•"/>
            </a:pPr>
            <a:r>
              <a:rPr lang="en-US" dirty="0" err="1"/>
              <a:t>Praesent</a:t>
            </a:r>
            <a:r>
              <a:rPr lang="en-US" dirty="0"/>
              <a:t> </a:t>
            </a:r>
            <a:r>
              <a:rPr lang="en-US" dirty="0" err="1"/>
              <a:t>ultricies</a:t>
            </a:r>
            <a:r>
              <a:rPr lang="en-US" dirty="0"/>
              <a:t> </a:t>
            </a:r>
            <a:r>
              <a:rPr lang="en-US" dirty="0" err="1"/>
              <a:t>ultricies</a:t>
            </a:r>
            <a:r>
              <a:rPr lang="en-US" dirty="0"/>
              <a:t> </a:t>
            </a:r>
            <a:r>
              <a:rPr lang="en-US" dirty="0" err="1"/>
              <a:t>malesuada</a:t>
            </a:r>
            <a:r>
              <a:rPr lang="en-US" dirty="0"/>
              <a:t>.</a:t>
            </a:r>
          </a:p>
          <a:p>
            <a:pPr marL="285750" indent="-285750">
              <a:buFont typeface="Arial" panose="020B0604020202020204" pitchFamily="34" charset="0"/>
              <a:buChar char="•"/>
            </a:pPr>
            <a:r>
              <a:rPr lang="en-US" dirty="0" err="1"/>
              <a:t>Pellentesque</a:t>
            </a:r>
            <a:r>
              <a:rPr lang="en-US" dirty="0"/>
              <a:t> gravida </a:t>
            </a:r>
            <a:r>
              <a:rPr lang="en-US" dirty="0" err="1"/>
              <a:t>risus</a:t>
            </a:r>
            <a:r>
              <a:rPr lang="en-US" dirty="0"/>
              <a:t> </a:t>
            </a:r>
            <a:r>
              <a:rPr lang="en-US" dirty="0" err="1"/>
              <a:t>eu</a:t>
            </a:r>
            <a:r>
              <a:rPr lang="en-US" dirty="0"/>
              <a:t> </a:t>
            </a:r>
            <a:r>
              <a:rPr lang="en-US" dirty="0" err="1"/>
              <a:t>urna</a:t>
            </a:r>
            <a:r>
              <a:rPr lang="en-US" dirty="0"/>
              <a:t> </a:t>
            </a:r>
            <a:r>
              <a:rPr lang="en-US" dirty="0" err="1"/>
              <a:t>finibus</a:t>
            </a:r>
            <a:r>
              <a:rPr lang="en-US" dirty="0"/>
              <a:t>.</a:t>
            </a:r>
            <a:endParaRPr lang="en-VN" dirty="0"/>
          </a:p>
        </p:txBody>
      </p:sp>
      <p:sp>
        <p:nvSpPr>
          <p:cNvPr id="7" name="Text Placeholder 6">
            <a:extLst>
              <a:ext uri="{FF2B5EF4-FFF2-40B4-BE49-F238E27FC236}">
                <a16:creationId xmlns:a16="http://schemas.microsoft.com/office/drawing/2014/main" id="{11CF7426-A73C-DF5D-4F80-C055F58FDC45}"/>
              </a:ext>
            </a:extLst>
          </p:cNvPr>
          <p:cNvSpPr>
            <a:spLocks noGrp="1"/>
          </p:cNvSpPr>
          <p:nvPr>
            <p:ph type="body" sz="quarter" idx="18"/>
          </p:nvPr>
        </p:nvSpPr>
        <p:spPr/>
        <p:txBody>
          <a:bodyPr/>
          <a:lstStyle/>
          <a:p>
            <a:r>
              <a:rPr lang="en-VN" dirty="0"/>
              <a:t>Lorem Ipsum</a:t>
            </a:r>
          </a:p>
          <a:p>
            <a:endParaRPr lang="en-VN" dirty="0"/>
          </a:p>
        </p:txBody>
      </p:sp>
      <p:sp>
        <p:nvSpPr>
          <p:cNvPr id="8" name="Content Placeholder 7">
            <a:extLst>
              <a:ext uri="{FF2B5EF4-FFF2-40B4-BE49-F238E27FC236}">
                <a16:creationId xmlns:a16="http://schemas.microsoft.com/office/drawing/2014/main" id="{122C9197-4F29-740A-A4F6-87982068A2C9}"/>
              </a:ext>
            </a:extLst>
          </p:cNvPr>
          <p:cNvSpPr>
            <a:spLocks noGrp="1"/>
          </p:cNvSpPr>
          <p:nvPr>
            <p:ph sz="quarter" idx="19"/>
          </p:nvPr>
        </p:nvSpPr>
        <p:spPr/>
        <p:txBody>
          <a:bodyPr/>
          <a:lstStyle/>
          <a:p>
            <a:pPr marL="285750" indent="-285750">
              <a:buFont typeface="Arial" panose="020B0604020202020204" pitchFamily="34" charset="0"/>
              <a:buChar char="•"/>
            </a:pPr>
            <a:r>
              <a:rPr lang="en-US" dirty="0"/>
              <a:t>Ut </a:t>
            </a:r>
            <a:r>
              <a:rPr lang="en-US" dirty="0" err="1"/>
              <a:t>suscipit</a:t>
            </a:r>
            <a:r>
              <a:rPr lang="en-US" dirty="0"/>
              <a:t> dolor </a:t>
            </a:r>
            <a:r>
              <a:rPr lang="en-US" dirty="0" err="1"/>
              <a:t>eget</a:t>
            </a:r>
            <a:r>
              <a:rPr lang="en-US" dirty="0"/>
              <a:t> </a:t>
            </a:r>
            <a:r>
              <a:rPr lang="en-US" dirty="0" err="1"/>
              <a:t>facilisis</a:t>
            </a:r>
            <a:r>
              <a:rPr lang="en-US" dirty="0"/>
              <a:t> </a:t>
            </a:r>
            <a:r>
              <a:rPr lang="en-US" dirty="0" err="1"/>
              <a:t>iaculis</a:t>
            </a:r>
            <a:r>
              <a:rPr lang="en-US" dirty="0"/>
              <a:t>.</a:t>
            </a:r>
          </a:p>
          <a:p>
            <a:pPr marL="285750" indent="-285750">
              <a:buFont typeface="Arial" panose="020B0604020202020204" pitchFamily="34" charset="0"/>
              <a:buChar char="•"/>
            </a:pPr>
            <a:r>
              <a:rPr lang="en-US" dirty="0" err="1"/>
              <a:t>Praesent</a:t>
            </a:r>
            <a:r>
              <a:rPr lang="en-US" dirty="0"/>
              <a:t> </a:t>
            </a:r>
            <a:r>
              <a:rPr lang="en-US" dirty="0" err="1"/>
              <a:t>ultricies</a:t>
            </a:r>
            <a:r>
              <a:rPr lang="en-US" dirty="0"/>
              <a:t> </a:t>
            </a:r>
            <a:r>
              <a:rPr lang="en-US" dirty="0" err="1"/>
              <a:t>ultricies</a:t>
            </a:r>
            <a:r>
              <a:rPr lang="en-US" dirty="0"/>
              <a:t> </a:t>
            </a:r>
            <a:r>
              <a:rPr lang="en-US" dirty="0" err="1"/>
              <a:t>malesuada</a:t>
            </a:r>
            <a:r>
              <a:rPr lang="en-US" dirty="0"/>
              <a:t>.</a:t>
            </a:r>
          </a:p>
          <a:p>
            <a:pPr marL="285750" indent="-285750">
              <a:buFont typeface="Arial" panose="020B0604020202020204" pitchFamily="34" charset="0"/>
              <a:buChar char="•"/>
            </a:pPr>
            <a:r>
              <a:rPr lang="en-US" dirty="0" err="1"/>
              <a:t>Pellentesque</a:t>
            </a:r>
            <a:r>
              <a:rPr lang="en-US" dirty="0"/>
              <a:t> gravida </a:t>
            </a:r>
            <a:r>
              <a:rPr lang="en-US" dirty="0" err="1"/>
              <a:t>risus</a:t>
            </a:r>
            <a:r>
              <a:rPr lang="en-US" dirty="0"/>
              <a:t> </a:t>
            </a:r>
            <a:r>
              <a:rPr lang="en-US" dirty="0" err="1"/>
              <a:t>eu</a:t>
            </a:r>
            <a:r>
              <a:rPr lang="en-US" dirty="0"/>
              <a:t> </a:t>
            </a:r>
            <a:r>
              <a:rPr lang="en-US" dirty="0" err="1"/>
              <a:t>urna</a:t>
            </a:r>
            <a:r>
              <a:rPr lang="en-US" dirty="0"/>
              <a:t> </a:t>
            </a:r>
            <a:r>
              <a:rPr lang="en-US" dirty="0" err="1"/>
              <a:t>finibus</a:t>
            </a:r>
            <a:r>
              <a:rPr lang="en-US" dirty="0"/>
              <a:t>.</a:t>
            </a:r>
            <a:endParaRPr lang="en-VN" dirty="0"/>
          </a:p>
          <a:p>
            <a:endParaRPr lang="en-VN" dirty="0"/>
          </a:p>
        </p:txBody>
      </p:sp>
      <p:sp>
        <p:nvSpPr>
          <p:cNvPr id="9" name="Text Placeholder 8">
            <a:extLst>
              <a:ext uri="{FF2B5EF4-FFF2-40B4-BE49-F238E27FC236}">
                <a16:creationId xmlns:a16="http://schemas.microsoft.com/office/drawing/2014/main" id="{793774F2-36BF-C042-0986-66E6741008F7}"/>
              </a:ext>
            </a:extLst>
          </p:cNvPr>
          <p:cNvSpPr>
            <a:spLocks noGrp="1"/>
          </p:cNvSpPr>
          <p:nvPr>
            <p:ph type="body" sz="quarter" idx="20"/>
          </p:nvPr>
        </p:nvSpPr>
        <p:spPr/>
        <p:txBody>
          <a:bodyPr/>
          <a:lstStyle/>
          <a:p>
            <a:r>
              <a:rPr lang="en-VN" dirty="0"/>
              <a:t>Lorem Ipsum</a:t>
            </a:r>
          </a:p>
          <a:p>
            <a:endParaRPr lang="en-VN" dirty="0"/>
          </a:p>
        </p:txBody>
      </p:sp>
      <p:sp>
        <p:nvSpPr>
          <p:cNvPr id="10" name="Content Placeholder 9">
            <a:extLst>
              <a:ext uri="{FF2B5EF4-FFF2-40B4-BE49-F238E27FC236}">
                <a16:creationId xmlns:a16="http://schemas.microsoft.com/office/drawing/2014/main" id="{5A78BA1D-FECB-46B4-40F5-3AB87B804F31}"/>
              </a:ext>
            </a:extLst>
          </p:cNvPr>
          <p:cNvSpPr>
            <a:spLocks noGrp="1"/>
          </p:cNvSpPr>
          <p:nvPr>
            <p:ph sz="quarter" idx="21"/>
          </p:nvPr>
        </p:nvSpPr>
        <p:spPr/>
        <p:txBody>
          <a:bodyPr/>
          <a:lstStyle/>
          <a:p>
            <a:pPr marL="285750" indent="-285750">
              <a:buFont typeface="Arial" panose="020B0604020202020204" pitchFamily="34" charset="0"/>
              <a:buChar char="•"/>
            </a:pPr>
            <a:r>
              <a:rPr lang="en-US" dirty="0"/>
              <a:t>Ut </a:t>
            </a:r>
            <a:r>
              <a:rPr lang="en-US" dirty="0" err="1"/>
              <a:t>suscipit</a:t>
            </a:r>
            <a:r>
              <a:rPr lang="en-US" dirty="0"/>
              <a:t> dolor </a:t>
            </a:r>
            <a:r>
              <a:rPr lang="en-US" dirty="0" err="1"/>
              <a:t>eget</a:t>
            </a:r>
            <a:r>
              <a:rPr lang="en-US" dirty="0"/>
              <a:t> </a:t>
            </a:r>
            <a:r>
              <a:rPr lang="en-US" dirty="0" err="1"/>
              <a:t>facilisis</a:t>
            </a:r>
            <a:r>
              <a:rPr lang="en-US" dirty="0"/>
              <a:t> </a:t>
            </a:r>
            <a:r>
              <a:rPr lang="en-US" dirty="0" err="1"/>
              <a:t>iaculis</a:t>
            </a:r>
            <a:r>
              <a:rPr lang="en-US" dirty="0"/>
              <a:t>.</a:t>
            </a:r>
          </a:p>
          <a:p>
            <a:pPr marL="285750" indent="-285750">
              <a:buFont typeface="Arial" panose="020B0604020202020204" pitchFamily="34" charset="0"/>
              <a:buChar char="•"/>
            </a:pPr>
            <a:r>
              <a:rPr lang="en-US" dirty="0" err="1"/>
              <a:t>Praesent</a:t>
            </a:r>
            <a:r>
              <a:rPr lang="en-US" dirty="0"/>
              <a:t> </a:t>
            </a:r>
            <a:r>
              <a:rPr lang="en-US" dirty="0" err="1"/>
              <a:t>ultricies</a:t>
            </a:r>
            <a:r>
              <a:rPr lang="en-US" dirty="0"/>
              <a:t> </a:t>
            </a:r>
            <a:r>
              <a:rPr lang="en-US" dirty="0" err="1"/>
              <a:t>ultricies</a:t>
            </a:r>
            <a:r>
              <a:rPr lang="en-US" dirty="0"/>
              <a:t> </a:t>
            </a:r>
            <a:r>
              <a:rPr lang="en-US" dirty="0" err="1"/>
              <a:t>malesuada</a:t>
            </a:r>
            <a:r>
              <a:rPr lang="en-US" dirty="0"/>
              <a:t>.</a:t>
            </a:r>
          </a:p>
          <a:p>
            <a:pPr marL="285750" indent="-285750">
              <a:buFont typeface="Arial" panose="020B0604020202020204" pitchFamily="34" charset="0"/>
              <a:buChar char="•"/>
            </a:pPr>
            <a:r>
              <a:rPr lang="en-US" dirty="0" err="1"/>
              <a:t>Pellentesque</a:t>
            </a:r>
            <a:r>
              <a:rPr lang="en-US" dirty="0"/>
              <a:t> gravida </a:t>
            </a:r>
            <a:r>
              <a:rPr lang="en-US" dirty="0" err="1"/>
              <a:t>risus</a:t>
            </a:r>
            <a:r>
              <a:rPr lang="en-US" dirty="0"/>
              <a:t> </a:t>
            </a:r>
            <a:r>
              <a:rPr lang="en-US" dirty="0" err="1"/>
              <a:t>eu</a:t>
            </a:r>
            <a:r>
              <a:rPr lang="en-US" dirty="0"/>
              <a:t> </a:t>
            </a:r>
            <a:r>
              <a:rPr lang="en-US" dirty="0" err="1"/>
              <a:t>urna</a:t>
            </a:r>
            <a:r>
              <a:rPr lang="en-US" dirty="0"/>
              <a:t> </a:t>
            </a:r>
            <a:r>
              <a:rPr lang="en-US" dirty="0" err="1"/>
              <a:t>finibus</a:t>
            </a:r>
            <a:r>
              <a:rPr lang="en-US" dirty="0"/>
              <a:t>.</a:t>
            </a:r>
            <a:endParaRPr lang="en-VN" dirty="0"/>
          </a:p>
          <a:p>
            <a:endParaRPr lang="en-VN" dirty="0"/>
          </a:p>
        </p:txBody>
      </p:sp>
      <p:sp>
        <p:nvSpPr>
          <p:cNvPr id="11" name="Text Placeholder 10">
            <a:extLst>
              <a:ext uri="{FF2B5EF4-FFF2-40B4-BE49-F238E27FC236}">
                <a16:creationId xmlns:a16="http://schemas.microsoft.com/office/drawing/2014/main" id="{6072B861-634B-1B08-E00E-59AA0D41A64F}"/>
              </a:ext>
            </a:extLst>
          </p:cNvPr>
          <p:cNvSpPr>
            <a:spLocks noGrp="1"/>
          </p:cNvSpPr>
          <p:nvPr>
            <p:ph type="body" sz="quarter" idx="22"/>
          </p:nvPr>
        </p:nvSpPr>
        <p:spPr/>
        <p:txBody>
          <a:bodyPr/>
          <a:lstStyle/>
          <a:p>
            <a:r>
              <a:rPr lang="en-VN" dirty="0"/>
              <a:t>Lorem Ipsum</a:t>
            </a:r>
          </a:p>
          <a:p>
            <a:endParaRPr lang="en-VN" dirty="0"/>
          </a:p>
        </p:txBody>
      </p:sp>
      <p:sp>
        <p:nvSpPr>
          <p:cNvPr id="12" name="Content Placeholder 11">
            <a:extLst>
              <a:ext uri="{FF2B5EF4-FFF2-40B4-BE49-F238E27FC236}">
                <a16:creationId xmlns:a16="http://schemas.microsoft.com/office/drawing/2014/main" id="{47151680-2DEC-94C3-D708-48E4BB1E60F0}"/>
              </a:ext>
            </a:extLst>
          </p:cNvPr>
          <p:cNvSpPr>
            <a:spLocks noGrp="1"/>
          </p:cNvSpPr>
          <p:nvPr>
            <p:ph sz="quarter" idx="23"/>
          </p:nvPr>
        </p:nvSpPr>
        <p:spPr/>
        <p:txBody>
          <a:bodyPr/>
          <a:lstStyle/>
          <a:p>
            <a:pPr marL="285750" indent="-285750">
              <a:buFont typeface="Arial" panose="020B0604020202020204" pitchFamily="34" charset="0"/>
              <a:buChar char="•"/>
            </a:pPr>
            <a:r>
              <a:rPr lang="en-US" dirty="0"/>
              <a:t>Ut </a:t>
            </a:r>
            <a:r>
              <a:rPr lang="en-US" dirty="0" err="1"/>
              <a:t>suscipit</a:t>
            </a:r>
            <a:r>
              <a:rPr lang="en-US" dirty="0"/>
              <a:t> dolor </a:t>
            </a:r>
            <a:r>
              <a:rPr lang="en-US" dirty="0" err="1"/>
              <a:t>eget</a:t>
            </a:r>
            <a:r>
              <a:rPr lang="en-US" dirty="0"/>
              <a:t> </a:t>
            </a:r>
            <a:r>
              <a:rPr lang="en-US" dirty="0" err="1"/>
              <a:t>facilisis</a:t>
            </a:r>
            <a:r>
              <a:rPr lang="en-US" dirty="0"/>
              <a:t> </a:t>
            </a:r>
            <a:r>
              <a:rPr lang="en-US" dirty="0" err="1"/>
              <a:t>iaculis</a:t>
            </a:r>
            <a:r>
              <a:rPr lang="en-US" dirty="0"/>
              <a:t>.</a:t>
            </a:r>
          </a:p>
          <a:p>
            <a:pPr marL="285750" indent="-285750">
              <a:buFont typeface="Arial" panose="020B0604020202020204" pitchFamily="34" charset="0"/>
              <a:buChar char="•"/>
            </a:pPr>
            <a:r>
              <a:rPr lang="en-US" dirty="0" err="1"/>
              <a:t>Praesent</a:t>
            </a:r>
            <a:r>
              <a:rPr lang="en-US" dirty="0"/>
              <a:t> </a:t>
            </a:r>
            <a:r>
              <a:rPr lang="en-US" dirty="0" err="1"/>
              <a:t>ultricies</a:t>
            </a:r>
            <a:r>
              <a:rPr lang="en-US" dirty="0"/>
              <a:t> </a:t>
            </a:r>
            <a:r>
              <a:rPr lang="en-US" dirty="0" err="1"/>
              <a:t>ultricies</a:t>
            </a:r>
            <a:r>
              <a:rPr lang="en-US" dirty="0"/>
              <a:t> </a:t>
            </a:r>
            <a:r>
              <a:rPr lang="en-US" dirty="0" err="1"/>
              <a:t>malesuada</a:t>
            </a:r>
            <a:r>
              <a:rPr lang="en-US" dirty="0"/>
              <a:t>.</a:t>
            </a:r>
          </a:p>
          <a:p>
            <a:pPr marL="285750" indent="-285750">
              <a:buFont typeface="Arial" panose="020B0604020202020204" pitchFamily="34" charset="0"/>
              <a:buChar char="•"/>
            </a:pPr>
            <a:r>
              <a:rPr lang="en-US" dirty="0" err="1"/>
              <a:t>Pellentesque</a:t>
            </a:r>
            <a:r>
              <a:rPr lang="en-US" dirty="0"/>
              <a:t> gravida </a:t>
            </a:r>
            <a:r>
              <a:rPr lang="en-US" dirty="0" err="1"/>
              <a:t>risus</a:t>
            </a:r>
            <a:r>
              <a:rPr lang="en-US" dirty="0"/>
              <a:t> </a:t>
            </a:r>
            <a:r>
              <a:rPr lang="en-US" dirty="0" err="1"/>
              <a:t>eu</a:t>
            </a:r>
            <a:r>
              <a:rPr lang="en-US" dirty="0"/>
              <a:t> </a:t>
            </a:r>
            <a:r>
              <a:rPr lang="en-US" dirty="0" err="1"/>
              <a:t>urna</a:t>
            </a:r>
            <a:r>
              <a:rPr lang="en-US" dirty="0"/>
              <a:t> </a:t>
            </a:r>
            <a:r>
              <a:rPr lang="en-US" dirty="0" err="1"/>
              <a:t>finibus</a:t>
            </a:r>
            <a:r>
              <a:rPr lang="en-US" dirty="0"/>
              <a:t>.</a:t>
            </a:r>
            <a:endParaRPr lang="en-VN" dirty="0"/>
          </a:p>
          <a:p>
            <a:endParaRPr lang="en-VN" dirty="0"/>
          </a:p>
        </p:txBody>
      </p:sp>
      <p:pic>
        <p:nvPicPr>
          <p:cNvPr id="18" name="Picture 17">
            <a:extLst>
              <a:ext uri="{FF2B5EF4-FFF2-40B4-BE49-F238E27FC236}">
                <a16:creationId xmlns:a16="http://schemas.microsoft.com/office/drawing/2014/main" id="{52739F9B-53E5-A465-F1D2-CE2572AFDA4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49662" y="2238254"/>
            <a:ext cx="875820" cy="875820"/>
          </a:xfrm>
          <a:prstGeom prst="rect">
            <a:avLst/>
          </a:prstGeom>
        </p:spPr>
      </p:pic>
      <p:pic>
        <p:nvPicPr>
          <p:cNvPr id="19" name="Picture 18">
            <a:extLst>
              <a:ext uri="{FF2B5EF4-FFF2-40B4-BE49-F238E27FC236}">
                <a16:creationId xmlns:a16="http://schemas.microsoft.com/office/drawing/2014/main" id="{BDF19049-A998-03B5-1997-FEB4EA864B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0533" y="2238254"/>
            <a:ext cx="875820" cy="875820"/>
          </a:xfrm>
          <a:prstGeom prst="rect">
            <a:avLst/>
          </a:prstGeom>
        </p:spPr>
      </p:pic>
      <p:pic>
        <p:nvPicPr>
          <p:cNvPr id="20" name="Picture 19">
            <a:extLst>
              <a:ext uri="{FF2B5EF4-FFF2-40B4-BE49-F238E27FC236}">
                <a16:creationId xmlns:a16="http://schemas.microsoft.com/office/drawing/2014/main" id="{05732234-9E4C-1A97-ADF4-E01959A4116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59642" y="2238254"/>
            <a:ext cx="875820" cy="875820"/>
          </a:xfrm>
          <a:prstGeom prst="rect">
            <a:avLst/>
          </a:prstGeom>
        </p:spPr>
      </p:pic>
      <p:pic>
        <p:nvPicPr>
          <p:cNvPr id="21" name="Picture 20">
            <a:extLst>
              <a:ext uri="{FF2B5EF4-FFF2-40B4-BE49-F238E27FC236}">
                <a16:creationId xmlns:a16="http://schemas.microsoft.com/office/drawing/2014/main" id="{BFFE549E-A41D-2CBC-86C2-A57092B55F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05873" y="2238254"/>
            <a:ext cx="875820" cy="875820"/>
          </a:xfrm>
          <a:prstGeom prst="rect">
            <a:avLst/>
          </a:prstGeom>
        </p:spPr>
      </p:pic>
      <p:sp>
        <p:nvSpPr>
          <p:cNvPr id="3" name="Slide Number Placeholder 3">
            <a:extLst>
              <a:ext uri="{FF2B5EF4-FFF2-40B4-BE49-F238E27FC236}">
                <a16:creationId xmlns:a16="http://schemas.microsoft.com/office/drawing/2014/main" id="{7DB541C0-4650-4C28-A971-C92785E423A9}"/>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3">
                  <a:extLst>
                    <a:ext uri="{A12FA001-AC4F-418D-AE19-62706E023703}">
                      <ahyp:hlinkClr xmlns:ahyp="http://schemas.microsoft.com/office/drawing/2018/hyperlinkcolor" val="tx"/>
                    </a:ext>
                  </a:extLst>
                </a:hlinkClick>
              </a:rPr>
              <a:t>fptsoftware.com</a:t>
            </a:r>
            <a:r>
              <a:rPr lang="en-US" dirty="0">
                <a:hlinkClick r:id="rId3">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6</a:t>
            </a:fld>
            <a:endParaRPr lang="x-none"/>
          </a:p>
        </p:txBody>
      </p:sp>
    </p:spTree>
    <p:extLst>
      <p:ext uri="{BB962C8B-B14F-4D97-AF65-F5344CB8AC3E}">
        <p14:creationId xmlns:p14="http://schemas.microsoft.com/office/powerpoint/2010/main" val="649801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667DC-0D5A-DAC9-526F-FB0C8782E4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17ED95-AF37-0F95-0EC5-39902B815D4B}"/>
              </a:ext>
            </a:extLst>
          </p:cNvPr>
          <p:cNvSpPr>
            <a:spLocks noGrp="1"/>
          </p:cNvSpPr>
          <p:nvPr>
            <p:ph type="title"/>
          </p:nvPr>
        </p:nvSpPr>
        <p:spPr/>
        <p:txBody>
          <a:bodyPr/>
          <a:lstStyle/>
          <a:p>
            <a:r>
              <a:rPr lang="en-US" dirty="0"/>
              <a:t>VẤN ĐỀ CẦN GIẢI QUYẾT</a:t>
            </a:r>
            <a:endParaRPr lang="en-VN" dirty="0"/>
          </a:p>
        </p:txBody>
      </p:sp>
      <p:sp>
        <p:nvSpPr>
          <p:cNvPr id="4" name="Text 1">
            <a:extLst>
              <a:ext uri="{FF2B5EF4-FFF2-40B4-BE49-F238E27FC236}">
                <a16:creationId xmlns:a16="http://schemas.microsoft.com/office/drawing/2014/main" id="{CCA572F1-3A87-0A1C-D0C4-C7036C165435}"/>
              </a:ext>
            </a:extLst>
          </p:cNvPr>
          <p:cNvSpPr/>
          <p:nvPr/>
        </p:nvSpPr>
        <p:spPr>
          <a:xfrm>
            <a:off x="1284732" y="1238631"/>
            <a:ext cx="10424160" cy="640080"/>
          </a:xfrm>
          <a:prstGeom prst="rect">
            <a:avLst/>
          </a:prstGeom>
          <a:noFill/>
          <a:ln/>
        </p:spPr>
        <p:txBody>
          <a:bodyPr wrap="square" lIns="0" tIns="0" rIns="0" bIns="0" rtlCol="0" anchor="ctr"/>
          <a:lstStyle/>
          <a:p>
            <a:pPr marL="0" indent="0">
              <a:buNone/>
            </a:pPr>
            <a:r>
              <a:rPr lang="en-US" sz="2800" b="1">
                <a:solidFill>
                  <a:srgbClr val="19226D"/>
                </a:solidFill>
                <a:latin typeface="+mj-lt" pitchFamily="34" charset="0"/>
                <a:ea typeface="Trebuchet MS" pitchFamily="34" charset="-122"/>
                <a:cs typeface="Trebuchet MS" pitchFamily="34" charset="-120"/>
              </a:rPr>
              <a:t>Tài xế mất tập trung — nguyên nhân tai nạn bị xem nhẹ</a:t>
            </a:r>
            <a:endParaRPr lang="en-US" sz="2800" dirty="0"/>
          </a:p>
        </p:txBody>
      </p:sp>
      <p:sp>
        <p:nvSpPr>
          <p:cNvPr id="5" name="Shape 2">
            <a:extLst>
              <a:ext uri="{FF2B5EF4-FFF2-40B4-BE49-F238E27FC236}">
                <a16:creationId xmlns:a16="http://schemas.microsoft.com/office/drawing/2014/main" id="{8C8D4FD9-7C21-3445-B1B9-B2B891D3BCBD}"/>
              </a:ext>
            </a:extLst>
          </p:cNvPr>
          <p:cNvSpPr/>
          <p:nvPr/>
        </p:nvSpPr>
        <p:spPr>
          <a:xfrm>
            <a:off x="662940" y="2299335"/>
            <a:ext cx="3749040" cy="3840480"/>
          </a:xfrm>
          <a:prstGeom prst="rect">
            <a:avLst/>
          </a:prstGeom>
          <a:solidFill>
            <a:srgbClr val="003D7A"/>
          </a:solidFill>
          <a:ln/>
          <a:effectLst>
            <a:outerShdw blurRad="101600" dist="38100" dir="8100000" algn="bl" rotWithShape="0">
              <a:srgbClr val="000000">
                <a:alpha val="12000"/>
              </a:srgbClr>
            </a:outerShdw>
          </a:effectLst>
        </p:spPr>
        <p:txBody>
          <a:bodyPr/>
          <a:lstStyle/>
          <a:p>
            <a:endParaRPr lang="en-US"/>
          </a:p>
        </p:txBody>
      </p:sp>
      <p:sp>
        <p:nvSpPr>
          <p:cNvPr id="6" name="Text 3">
            <a:extLst>
              <a:ext uri="{FF2B5EF4-FFF2-40B4-BE49-F238E27FC236}">
                <a16:creationId xmlns:a16="http://schemas.microsoft.com/office/drawing/2014/main" id="{37E6FA88-09B6-A736-91B6-ED3CCC0C0797}"/>
              </a:ext>
            </a:extLst>
          </p:cNvPr>
          <p:cNvSpPr/>
          <p:nvPr/>
        </p:nvSpPr>
        <p:spPr>
          <a:xfrm>
            <a:off x="662940" y="2756535"/>
            <a:ext cx="3749040" cy="1097280"/>
          </a:xfrm>
          <a:prstGeom prst="rect">
            <a:avLst/>
          </a:prstGeom>
          <a:noFill/>
          <a:ln/>
        </p:spPr>
        <p:txBody>
          <a:bodyPr wrap="square" lIns="0" tIns="0" rIns="0" bIns="0" rtlCol="0" anchor="ctr"/>
          <a:lstStyle/>
          <a:p>
            <a:pPr marL="0" indent="0" algn="ctr">
              <a:buNone/>
            </a:pPr>
            <a:r>
              <a:rPr lang="en-US" sz="6000" b="1">
                <a:solidFill>
                  <a:srgbClr val="F37021"/>
                </a:solidFill>
                <a:latin typeface="+mj-lt" pitchFamily="34" charset="0"/>
                <a:ea typeface="Trebuchet MS" pitchFamily="34" charset="-122"/>
                <a:cs typeface="Trebuchet MS" pitchFamily="34" charset="-120"/>
              </a:rPr>
              <a:t>~20%</a:t>
            </a:r>
            <a:endParaRPr lang="en-US" sz="6000" dirty="0"/>
          </a:p>
        </p:txBody>
      </p:sp>
      <p:sp>
        <p:nvSpPr>
          <p:cNvPr id="7" name="Text 4">
            <a:extLst>
              <a:ext uri="{FF2B5EF4-FFF2-40B4-BE49-F238E27FC236}">
                <a16:creationId xmlns:a16="http://schemas.microsoft.com/office/drawing/2014/main" id="{CC73690D-CFFC-1AFC-F9CC-F8C98C880EF0}"/>
              </a:ext>
            </a:extLst>
          </p:cNvPr>
          <p:cNvSpPr/>
          <p:nvPr/>
        </p:nvSpPr>
        <p:spPr>
          <a:xfrm>
            <a:off x="982980" y="3945255"/>
            <a:ext cx="3108960" cy="1463040"/>
          </a:xfrm>
          <a:prstGeom prst="rect">
            <a:avLst/>
          </a:prstGeom>
          <a:noFill/>
          <a:ln/>
        </p:spPr>
        <p:txBody>
          <a:bodyPr wrap="square" lIns="0" tIns="0" rIns="0" bIns="0" rtlCol="0" anchor="ctr"/>
          <a:lstStyle/>
          <a:p>
            <a:pPr marL="0" indent="0" algn="ctr">
              <a:buNone/>
            </a:pPr>
            <a:r>
              <a:rPr lang="en-US" sz="1500">
                <a:solidFill>
                  <a:srgbClr val="CADCFC"/>
                </a:solidFill>
                <a:latin typeface="+mj-lt" pitchFamily="34" charset="0"/>
                <a:ea typeface="Calibri" pitchFamily="34" charset="-122"/>
                <a:cs typeface="Calibri" pitchFamily="34" charset="-120"/>
              </a:rPr>
              <a:t>tai nạn giao thông nghiêm trọng có liên quan đến tài xế buồn ngủ hoặc mất tập trung</a:t>
            </a:r>
            <a:endParaRPr lang="en-US" sz="1500" dirty="0"/>
          </a:p>
        </p:txBody>
      </p:sp>
      <p:sp>
        <p:nvSpPr>
          <p:cNvPr id="8" name="Shape 5">
            <a:extLst>
              <a:ext uri="{FF2B5EF4-FFF2-40B4-BE49-F238E27FC236}">
                <a16:creationId xmlns:a16="http://schemas.microsoft.com/office/drawing/2014/main" id="{1B1DB1DF-FE1D-71BC-5744-45FE05A7CD39}"/>
              </a:ext>
            </a:extLst>
          </p:cNvPr>
          <p:cNvSpPr/>
          <p:nvPr/>
        </p:nvSpPr>
        <p:spPr>
          <a:xfrm>
            <a:off x="4777740" y="2345055"/>
            <a:ext cx="6949440" cy="11430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9" name="Shape 6">
            <a:extLst>
              <a:ext uri="{FF2B5EF4-FFF2-40B4-BE49-F238E27FC236}">
                <a16:creationId xmlns:a16="http://schemas.microsoft.com/office/drawing/2014/main" id="{183EB99B-0918-2706-7998-7B11CF6697DA}"/>
              </a:ext>
            </a:extLst>
          </p:cNvPr>
          <p:cNvSpPr/>
          <p:nvPr/>
        </p:nvSpPr>
        <p:spPr>
          <a:xfrm>
            <a:off x="4777740" y="2345055"/>
            <a:ext cx="82296" cy="1143000"/>
          </a:xfrm>
          <a:prstGeom prst="rect">
            <a:avLst/>
          </a:prstGeom>
          <a:solidFill>
            <a:srgbClr val="F37021"/>
          </a:solidFill>
          <a:ln/>
        </p:spPr>
        <p:txBody>
          <a:bodyPr/>
          <a:lstStyle/>
          <a:p>
            <a:endParaRPr lang="en-US"/>
          </a:p>
        </p:txBody>
      </p:sp>
      <p:sp>
        <p:nvSpPr>
          <p:cNvPr id="10" name="Text 7">
            <a:extLst>
              <a:ext uri="{FF2B5EF4-FFF2-40B4-BE49-F238E27FC236}">
                <a16:creationId xmlns:a16="http://schemas.microsoft.com/office/drawing/2014/main" id="{F1E35CC9-D409-4257-32C4-4E75B92C9091}"/>
              </a:ext>
            </a:extLst>
          </p:cNvPr>
          <p:cNvSpPr/>
          <p:nvPr/>
        </p:nvSpPr>
        <p:spPr>
          <a:xfrm>
            <a:off x="5006340" y="2463927"/>
            <a:ext cx="6583680" cy="365760"/>
          </a:xfrm>
          <a:prstGeom prst="rect">
            <a:avLst/>
          </a:prstGeom>
          <a:noFill/>
          <a:ln/>
        </p:spPr>
        <p:txBody>
          <a:bodyPr wrap="square" lIns="0" tIns="0" rIns="0" bIns="0" rtlCol="0" anchor="ctr"/>
          <a:lstStyle/>
          <a:p>
            <a:pPr marL="0" indent="0">
              <a:buNone/>
            </a:pPr>
            <a:r>
              <a:rPr lang="en-US" sz="1600" b="1">
                <a:solidFill>
                  <a:srgbClr val="19226D"/>
                </a:solidFill>
                <a:latin typeface="+mj-lt" pitchFamily="34" charset="0"/>
                <a:ea typeface="Trebuchet MS" pitchFamily="34" charset="-122"/>
                <a:cs typeface="Trebuchet MS" pitchFamily="34" charset="-120"/>
              </a:rPr>
              <a:t>Cảnh báo quá muộn</a:t>
            </a:r>
            <a:endParaRPr lang="en-US" sz="1600" dirty="0"/>
          </a:p>
        </p:txBody>
      </p:sp>
      <p:sp>
        <p:nvSpPr>
          <p:cNvPr id="11" name="Text 8">
            <a:extLst>
              <a:ext uri="{FF2B5EF4-FFF2-40B4-BE49-F238E27FC236}">
                <a16:creationId xmlns:a16="http://schemas.microsoft.com/office/drawing/2014/main" id="{1BC98A64-3E7A-7D75-619F-06C1CFA071EC}"/>
              </a:ext>
            </a:extLst>
          </p:cNvPr>
          <p:cNvSpPr/>
          <p:nvPr/>
        </p:nvSpPr>
        <p:spPr>
          <a:xfrm>
            <a:off x="5006340" y="2847975"/>
            <a:ext cx="6583680" cy="594360"/>
          </a:xfrm>
          <a:prstGeom prst="rect">
            <a:avLst/>
          </a:prstGeom>
          <a:noFill/>
          <a:ln/>
        </p:spPr>
        <p:txBody>
          <a:bodyPr wrap="square" lIns="0" tIns="0" rIns="0" bIns="0" rtlCol="0" anchor="ctr"/>
          <a:lstStyle/>
          <a:p>
            <a:pPr marL="0" indent="0">
              <a:buNone/>
            </a:pPr>
            <a:r>
              <a:rPr lang="en-US" sz="1300">
                <a:solidFill>
                  <a:srgbClr val="6B7A90"/>
                </a:solidFill>
                <a:latin typeface="+mj-lt" pitchFamily="34" charset="0"/>
                <a:ea typeface="Calibri" pitchFamily="34" charset="-122"/>
                <a:cs typeface="Calibri" pitchFamily="34" charset="-120"/>
              </a:rPr>
              <a:t>Hệ thống hiện tại chỉ kêu “bíp” khi tài xế đã gật — phản ứng sau khi nguy hiểm đã xảy ra.</a:t>
            </a:r>
            <a:endParaRPr lang="en-US" sz="1300" dirty="0"/>
          </a:p>
        </p:txBody>
      </p:sp>
      <p:sp>
        <p:nvSpPr>
          <p:cNvPr id="12" name="Shape 9">
            <a:extLst>
              <a:ext uri="{FF2B5EF4-FFF2-40B4-BE49-F238E27FC236}">
                <a16:creationId xmlns:a16="http://schemas.microsoft.com/office/drawing/2014/main" id="{55A06395-CD02-EB16-AA17-DC4F40EAB956}"/>
              </a:ext>
            </a:extLst>
          </p:cNvPr>
          <p:cNvSpPr/>
          <p:nvPr/>
        </p:nvSpPr>
        <p:spPr>
          <a:xfrm>
            <a:off x="4777740" y="3643503"/>
            <a:ext cx="6949440" cy="11430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13" name="Shape 10">
            <a:extLst>
              <a:ext uri="{FF2B5EF4-FFF2-40B4-BE49-F238E27FC236}">
                <a16:creationId xmlns:a16="http://schemas.microsoft.com/office/drawing/2014/main" id="{90DD1B38-67C2-B13A-4728-01CC49D46C87}"/>
              </a:ext>
            </a:extLst>
          </p:cNvPr>
          <p:cNvSpPr/>
          <p:nvPr/>
        </p:nvSpPr>
        <p:spPr>
          <a:xfrm>
            <a:off x="4777740" y="3643503"/>
            <a:ext cx="82296" cy="1143000"/>
          </a:xfrm>
          <a:prstGeom prst="rect">
            <a:avLst/>
          </a:prstGeom>
          <a:solidFill>
            <a:srgbClr val="00A651"/>
          </a:solidFill>
          <a:ln/>
        </p:spPr>
        <p:txBody>
          <a:bodyPr/>
          <a:lstStyle/>
          <a:p>
            <a:endParaRPr lang="en-US"/>
          </a:p>
        </p:txBody>
      </p:sp>
      <p:sp>
        <p:nvSpPr>
          <p:cNvPr id="14" name="Text 11">
            <a:extLst>
              <a:ext uri="{FF2B5EF4-FFF2-40B4-BE49-F238E27FC236}">
                <a16:creationId xmlns:a16="http://schemas.microsoft.com/office/drawing/2014/main" id="{986436E1-1FF5-0A80-33D5-9EC122A557F5}"/>
              </a:ext>
            </a:extLst>
          </p:cNvPr>
          <p:cNvSpPr/>
          <p:nvPr/>
        </p:nvSpPr>
        <p:spPr>
          <a:xfrm>
            <a:off x="5006340" y="3762375"/>
            <a:ext cx="6583680" cy="365760"/>
          </a:xfrm>
          <a:prstGeom prst="rect">
            <a:avLst/>
          </a:prstGeom>
          <a:noFill/>
          <a:ln/>
        </p:spPr>
        <p:txBody>
          <a:bodyPr wrap="square" lIns="0" tIns="0" rIns="0" bIns="0" rtlCol="0" anchor="ctr"/>
          <a:lstStyle/>
          <a:p>
            <a:pPr marL="0" indent="0">
              <a:buNone/>
            </a:pPr>
            <a:r>
              <a:rPr lang="en-US" sz="1600" b="1">
                <a:solidFill>
                  <a:srgbClr val="19226D"/>
                </a:solidFill>
                <a:latin typeface="+mj-lt" pitchFamily="34" charset="0"/>
                <a:ea typeface="Trebuchet MS" pitchFamily="34" charset="-122"/>
                <a:cs typeface="Trebuchet MS" pitchFamily="34" charset="-120"/>
              </a:rPr>
              <a:t>Cảnh báo gây khó chịu</a:t>
            </a:r>
            <a:endParaRPr lang="en-US" sz="1600" dirty="0"/>
          </a:p>
        </p:txBody>
      </p:sp>
      <p:sp>
        <p:nvSpPr>
          <p:cNvPr id="15" name="Text 12">
            <a:extLst>
              <a:ext uri="{FF2B5EF4-FFF2-40B4-BE49-F238E27FC236}">
                <a16:creationId xmlns:a16="http://schemas.microsoft.com/office/drawing/2014/main" id="{49A35CD3-7FD4-8BA1-9CAC-1E5A0667A710}"/>
              </a:ext>
            </a:extLst>
          </p:cNvPr>
          <p:cNvSpPr/>
          <p:nvPr/>
        </p:nvSpPr>
        <p:spPr>
          <a:xfrm>
            <a:off x="5006340" y="4146423"/>
            <a:ext cx="6583680" cy="594360"/>
          </a:xfrm>
          <a:prstGeom prst="rect">
            <a:avLst/>
          </a:prstGeom>
          <a:noFill/>
          <a:ln/>
        </p:spPr>
        <p:txBody>
          <a:bodyPr wrap="square" lIns="0" tIns="0" rIns="0" bIns="0" rtlCol="0" anchor="ctr"/>
          <a:lstStyle/>
          <a:p>
            <a:pPr marL="0" indent="0">
              <a:buNone/>
            </a:pPr>
            <a:r>
              <a:rPr lang="en-US" sz="1300">
                <a:solidFill>
                  <a:srgbClr val="6B7A90"/>
                </a:solidFill>
                <a:latin typeface="+mj-lt" pitchFamily="34" charset="0"/>
                <a:ea typeface="Calibri" pitchFamily="34" charset="-122"/>
                <a:cs typeface="Calibri" pitchFamily="34" charset="-120"/>
              </a:rPr>
              <a:t>Tiếng beep đơn điệu bị tài xế tắt đi hoặc phớt lờ sau vài lần.</a:t>
            </a:r>
            <a:endParaRPr lang="en-US" sz="1300" dirty="0"/>
          </a:p>
        </p:txBody>
      </p:sp>
      <p:sp>
        <p:nvSpPr>
          <p:cNvPr id="16" name="Shape 13">
            <a:extLst>
              <a:ext uri="{FF2B5EF4-FFF2-40B4-BE49-F238E27FC236}">
                <a16:creationId xmlns:a16="http://schemas.microsoft.com/office/drawing/2014/main" id="{0DE37DAF-3A7C-4496-BCA6-C5B8322BE266}"/>
              </a:ext>
            </a:extLst>
          </p:cNvPr>
          <p:cNvSpPr/>
          <p:nvPr/>
        </p:nvSpPr>
        <p:spPr>
          <a:xfrm>
            <a:off x="4777740" y="4941951"/>
            <a:ext cx="6949440" cy="11430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17" name="Shape 14">
            <a:extLst>
              <a:ext uri="{FF2B5EF4-FFF2-40B4-BE49-F238E27FC236}">
                <a16:creationId xmlns:a16="http://schemas.microsoft.com/office/drawing/2014/main" id="{7AF4AD43-BB9B-A134-1A17-C47DCCAE9FF0}"/>
              </a:ext>
            </a:extLst>
          </p:cNvPr>
          <p:cNvSpPr/>
          <p:nvPr/>
        </p:nvSpPr>
        <p:spPr>
          <a:xfrm>
            <a:off x="4777740" y="4941951"/>
            <a:ext cx="82296" cy="1143000"/>
          </a:xfrm>
          <a:prstGeom prst="rect">
            <a:avLst/>
          </a:prstGeom>
          <a:solidFill>
            <a:srgbClr val="0072BC"/>
          </a:solidFill>
          <a:ln/>
        </p:spPr>
        <p:txBody>
          <a:bodyPr/>
          <a:lstStyle/>
          <a:p>
            <a:endParaRPr lang="en-US"/>
          </a:p>
        </p:txBody>
      </p:sp>
      <p:sp>
        <p:nvSpPr>
          <p:cNvPr id="18" name="Text 15">
            <a:extLst>
              <a:ext uri="{FF2B5EF4-FFF2-40B4-BE49-F238E27FC236}">
                <a16:creationId xmlns:a16="http://schemas.microsoft.com/office/drawing/2014/main" id="{9D0B62EA-946E-F83C-F49B-2A9FE8DE6154}"/>
              </a:ext>
            </a:extLst>
          </p:cNvPr>
          <p:cNvSpPr/>
          <p:nvPr/>
        </p:nvSpPr>
        <p:spPr>
          <a:xfrm>
            <a:off x="5006340" y="5060823"/>
            <a:ext cx="6583680" cy="365760"/>
          </a:xfrm>
          <a:prstGeom prst="rect">
            <a:avLst/>
          </a:prstGeom>
          <a:noFill/>
          <a:ln/>
        </p:spPr>
        <p:txBody>
          <a:bodyPr wrap="square" lIns="0" tIns="0" rIns="0" bIns="0" rtlCol="0" anchor="ctr"/>
          <a:lstStyle/>
          <a:p>
            <a:pPr marL="0" indent="0">
              <a:buNone/>
            </a:pPr>
            <a:r>
              <a:rPr lang="en-US" sz="1600" b="1">
                <a:solidFill>
                  <a:srgbClr val="19226D"/>
                </a:solidFill>
                <a:latin typeface="+mj-lt" pitchFamily="34" charset="0"/>
                <a:ea typeface="Trebuchet MS" pitchFamily="34" charset="-122"/>
                <a:cs typeface="Trebuchet MS" pitchFamily="34" charset="-120"/>
              </a:rPr>
              <a:t>Cockpit thụ động</a:t>
            </a:r>
            <a:endParaRPr lang="en-US" sz="1600" dirty="0"/>
          </a:p>
        </p:txBody>
      </p:sp>
      <p:sp>
        <p:nvSpPr>
          <p:cNvPr id="19" name="Text 16">
            <a:extLst>
              <a:ext uri="{FF2B5EF4-FFF2-40B4-BE49-F238E27FC236}">
                <a16:creationId xmlns:a16="http://schemas.microsoft.com/office/drawing/2014/main" id="{036473B5-A2E5-8FBE-48D1-63C64D4398EB}"/>
              </a:ext>
            </a:extLst>
          </p:cNvPr>
          <p:cNvSpPr/>
          <p:nvPr/>
        </p:nvSpPr>
        <p:spPr>
          <a:xfrm>
            <a:off x="5006340" y="5444871"/>
            <a:ext cx="6583680" cy="594360"/>
          </a:xfrm>
          <a:prstGeom prst="rect">
            <a:avLst/>
          </a:prstGeom>
          <a:noFill/>
          <a:ln/>
        </p:spPr>
        <p:txBody>
          <a:bodyPr wrap="square" lIns="0" tIns="0" rIns="0" bIns="0" rtlCol="0" anchor="ctr"/>
          <a:lstStyle/>
          <a:p>
            <a:pPr marL="0" indent="0">
              <a:buNone/>
            </a:pPr>
            <a:r>
              <a:rPr lang="en-US" sz="1300">
                <a:solidFill>
                  <a:srgbClr val="6B7A90"/>
                </a:solidFill>
                <a:latin typeface="+mj-lt" pitchFamily="34" charset="0"/>
                <a:ea typeface="Calibri" pitchFamily="34" charset="-122"/>
                <a:cs typeface="Calibri" pitchFamily="34" charset="-120"/>
              </a:rPr>
              <a:t>Màn hình buồng lái không làm gì để giúp tài xế tỉnh lại — chỉ là người quan sát.</a:t>
            </a:r>
            <a:endParaRPr lang="en-US" sz="1300" dirty="0"/>
          </a:p>
        </p:txBody>
      </p:sp>
    </p:spTree>
    <p:extLst>
      <p:ext uri="{BB962C8B-B14F-4D97-AF65-F5344CB8AC3E}">
        <p14:creationId xmlns:p14="http://schemas.microsoft.com/office/powerpoint/2010/main" val="1941669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46826-F704-CEDE-09D3-42048624B04E}"/>
              </a:ext>
            </a:extLst>
          </p:cNvPr>
          <p:cNvSpPr>
            <a:spLocks noGrp="1"/>
          </p:cNvSpPr>
          <p:nvPr>
            <p:ph type="title"/>
          </p:nvPr>
        </p:nvSpPr>
        <p:spPr/>
        <p:txBody>
          <a:bodyPr/>
          <a:lstStyle/>
          <a:p>
            <a:r>
              <a:rPr lang="en-US" dirty="0"/>
              <a:t>Ý TƯỞNG TRIỂN KHAI</a:t>
            </a:r>
            <a:endParaRPr lang="en-VN" dirty="0"/>
          </a:p>
        </p:txBody>
      </p:sp>
      <p:sp>
        <p:nvSpPr>
          <p:cNvPr id="32" name="Text 1">
            <a:extLst>
              <a:ext uri="{FF2B5EF4-FFF2-40B4-BE49-F238E27FC236}">
                <a16:creationId xmlns:a16="http://schemas.microsoft.com/office/drawing/2014/main" id="{FD615B3C-4C41-FF14-F2D3-31B3EC45E706}"/>
              </a:ext>
            </a:extLst>
          </p:cNvPr>
          <p:cNvSpPr/>
          <p:nvPr/>
        </p:nvSpPr>
        <p:spPr>
          <a:xfrm>
            <a:off x="1147572" y="1152906"/>
            <a:ext cx="10424160" cy="640080"/>
          </a:xfrm>
          <a:prstGeom prst="rect">
            <a:avLst/>
          </a:prstGeom>
          <a:noFill/>
          <a:ln/>
        </p:spPr>
        <p:txBody>
          <a:bodyPr wrap="square" lIns="0" tIns="0" rIns="0" bIns="0" rtlCol="0" anchor="ctr"/>
          <a:lstStyle/>
          <a:p>
            <a:pPr marL="0" indent="0">
              <a:buNone/>
            </a:pPr>
            <a:r>
              <a:rPr lang="en-US" sz="2800" b="1">
                <a:solidFill>
                  <a:srgbClr val="19226D"/>
                </a:solidFill>
                <a:latin typeface="+mj-lt" pitchFamily="34" charset="0"/>
                <a:ea typeface="Trebuchet MS" pitchFamily="34" charset="-122"/>
                <a:cs typeface="Trebuchet MS" pitchFamily="34" charset="-120"/>
              </a:rPr>
              <a:t>Cockpit không chỉ cảnh báo — nó chủ động giúp tài xế tỉnh lại</a:t>
            </a:r>
            <a:endParaRPr lang="en-US" sz="2800" dirty="0"/>
          </a:p>
        </p:txBody>
      </p:sp>
      <p:sp>
        <p:nvSpPr>
          <p:cNvPr id="33" name="Shape 2">
            <a:extLst>
              <a:ext uri="{FF2B5EF4-FFF2-40B4-BE49-F238E27FC236}">
                <a16:creationId xmlns:a16="http://schemas.microsoft.com/office/drawing/2014/main" id="{0BDEBA38-F4D6-49A3-08E1-5EC7115F239A}"/>
              </a:ext>
            </a:extLst>
          </p:cNvPr>
          <p:cNvSpPr/>
          <p:nvPr/>
        </p:nvSpPr>
        <p:spPr>
          <a:xfrm>
            <a:off x="525780" y="2259330"/>
            <a:ext cx="11064240" cy="1463040"/>
          </a:xfrm>
          <a:prstGeom prst="rect">
            <a:avLst/>
          </a:prstGeom>
          <a:solidFill>
            <a:srgbClr val="19226D"/>
          </a:solidFill>
          <a:ln/>
          <a:effectLst>
            <a:outerShdw blurRad="101600" dist="38100" dir="8100000" algn="bl" rotWithShape="0">
              <a:srgbClr val="000000">
                <a:alpha val="12000"/>
              </a:srgbClr>
            </a:outerShdw>
          </a:effectLst>
        </p:spPr>
        <p:txBody>
          <a:bodyPr/>
          <a:lstStyle/>
          <a:p>
            <a:endParaRPr lang="en-US"/>
          </a:p>
        </p:txBody>
      </p:sp>
      <p:sp>
        <p:nvSpPr>
          <p:cNvPr id="34" name="Text 3">
            <a:extLst>
              <a:ext uri="{FF2B5EF4-FFF2-40B4-BE49-F238E27FC236}">
                <a16:creationId xmlns:a16="http://schemas.microsoft.com/office/drawing/2014/main" id="{2312494B-E615-1C77-D298-29D1EE95C2E0}"/>
              </a:ext>
            </a:extLst>
          </p:cNvPr>
          <p:cNvSpPr/>
          <p:nvPr/>
        </p:nvSpPr>
        <p:spPr>
          <a:xfrm>
            <a:off x="845820" y="2396490"/>
            <a:ext cx="10424160" cy="1188720"/>
          </a:xfrm>
          <a:prstGeom prst="rect">
            <a:avLst/>
          </a:prstGeom>
          <a:noFill/>
          <a:ln/>
        </p:spPr>
        <p:txBody>
          <a:bodyPr wrap="square" lIns="0" tIns="0" rIns="0" bIns="0" rtlCol="0" anchor="ctr"/>
          <a:lstStyle/>
          <a:p>
            <a:pPr marL="0" indent="0">
              <a:buNone/>
            </a:pPr>
            <a:r>
              <a:rPr lang="en-US" sz="1600" b="1">
                <a:solidFill>
                  <a:srgbClr val="F37021"/>
                </a:solidFill>
                <a:latin typeface="+mj-lt" pitchFamily="34" charset="0"/>
                <a:ea typeface="Calibri" pitchFamily="34" charset="-122"/>
                <a:cs typeface="Calibri" pitchFamily="34" charset="-120"/>
              </a:rPr>
              <a:t>Elevator pitch:  </a:t>
            </a:r>
            <a:r>
              <a:rPr lang="en-US" sz="1600">
                <a:solidFill>
                  <a:srgbClr val="FFFFFF"/>
                </a:solidFill>
                <a:latin typeface="+mj-lt" pitchFamily="34" charset="0"/>
                <a:ea typeface="Calibri" pitchFamily="34" charset="-122"/>
                <a:cs typeface="Calibri" pitchFamily="34" charset="-120"/>
              </a:rPr>
              <a:t>Khi camera DMS phát hiện dấu hiệu buồn ngủ, cockpit (CDC) tự động phản ứng theo cấp độ — tăng sáng màn hình, đổi nhạc sôi động, hạ kính cho tài xế nghe “hơi thở cuộc sống” (có nghiên cứu hẳn hoi), và gợi ý quán cà phê gần nhất — thay vì chỉ kêu một tiếng beep vô hồn rồi mặc kệ.</a:t>
            </a:r>
            <a:endParaRPr lang="en-US" sz="1600" dirty="0"/>
          </a:p>
        </p:txBody>
      </p:sp>
      <p:sp>
        <p:nvSpPr>
          <p:cNvPr id="35" name="Shape 4">
            <a:extLst>
              <a:ext uri="{FF2B5EF4-FFF2-40B4-BE49-F238E27FC236}">
                <a16:creationId xmlns:a16="http://schemas.microsoft.com/office/drawing/2014/main" id="{4EF11EEA-DF16-9D26-754F-175B4B82F883}"/>
              </a:ext>
            </a:extLst>
          </p:cNvPr>
          <p:cNvSpPr/>
          <p:nvPr/>
        </p:nvSpPr>
        <p:spPr>
          <a:xfrm>
            <a:off x="525780" y="3996690"/>
            <a:ext cx="11064240" cy="2377440"/>
          </a:xfrm>
          <a:prstGeom prst="roundRect">
            <a:avLst>
              <a:gd name="adj" fmla="val 2308"/>
            </a:avLst>
          </a:prstGeom>
          <a:solidFill>
            <a:srgbClr val="FDF1E0"/>
          </a:solidFill>
          <a:ln/>
        </p:spPr>
        <p:txBody>
          <a:bodyPr/>
          <a:lstStyle/>
          <a:p>
            <a:endParaRPr lang="en-US"/>
          </a:p>
        </p:txBody>
      </p:sp>
      <p:pic>
        <p:nvPicPr>
          <p:cNvPr id="36" name="Image 1" descr="preencoded.png">
            <a:extLst>
              <a:ext uri="{FF2B5EF4-FFF2-40B4-BE49-F238E27FC236}">
                <a16:creationId xmlns:a16="http://schemas.microsoft.com/office/drawing/2014/main" id="{1657F00F-2B19-B0A1-0E3A-4CA521A060F6}"/>
              </a:ext>
            </a:extLst>
          </p:cNvPr>
          <p:cNvPicPr>
            <a:picLocks noChangeAspect="1"/>
          </p:cNvPicPr>
          <p:nvPr/>
        </p:nvPicPr>
        <p:blipFill>
          <a:blip r:embed="rId2"/>
          <a:stretch>
            <a:fillRect/>
          </a:stretch>
        </p:blipFill>
        <p:spPr>
          <a:xfrm>
            <a:off x="845820" y="4252722"/>
            <a:ext cx="502920" cy="502920"/>
          </a:xfrm>
          <a:prstGeom prst="rect">
            <a:avLst/>
          </a:prstGeom>
        </p:spPr>
      </p:pic>
      <p:sp>
        <p:nvSpPr>
          <p:cNvPr id="37" name="Text 5">
            <a:extLst>
              <a:ext uri="{FF2B5EF4-FFF2-40B4-BE49-F238E27FC236}">
                <a16:creationId xmlns:a16="http://schemas.microsoft.com/office/drawing/2014/main" id="{1832668E-5A4A-099C-7A11-4F6640422A1D}"/>
              </a:ext>
            </a:extLst>
          </p:cNvPr>
          <p:cNvSpPr/>
          <p:nvPr/>
        </p:nvSpPr>
        <p:spPr>
          <a:xfrm>
            <a:off x="1485900" y="4252722"/>
            <a:ext cx="9144000" cy="411480"/>
          </a:xfrm>
          <a:prstGeom prst="rect">
            <a:avLst/>
          </a:prstGeom>
          <a:noFill/>
          <a:ln/>
        </p:spPr>
        <p:txBody>
          <a:bodyPr wrap="square" lIns="0" tIns="0" rIns="0" bIns="0" rtlCol="0" anchor="ctr"/>
          <a:lstStyle/>
          <a:p>
            <a:pPr marL="0" indent="0">
              <a:buNone/>
            </a:pPr>
            <a:r>
              <a:rPr lang="en-US" sz="1800" b="1">
                <a:solidFill>
                  <a:srgbClr val="19226D"/>
                </a:solidFill>
                <a:latin typeface="+mj-lt" pitchFamily="34" charset="0"/>
                <a:ea typeface="Trebuchet MS" pitchFamily="34" charset="-122"/>
                <a:cs typeface="Trebuchet MS" pitchFamily="34" charset="-120"/>
              </a:rPr>
              <a:t>Insight chính</a:t>
            </a:r>
            <a:endParaRPr lang="en-US" sz="1800" dirty="0"/>
          </a:p>
        </p:txBody>
      </p:sp>
      <p:sp>
        <p:nvSpPr>
          <p:cNvPr id="38" name="Text 6">
            <a:extLst>
              <a:ext uri="{FF2B5EF4-FFF2-40B4-BE49-F238E27FC236}">
                <a16:creationId xmlns:a16="http://schemas.microsoft.com/office/drawing/2014/main" id="{C5272FA7-3781-6069-AF9F-B9F464316E8C}"/>
              </a:ext>
            </a:extLst>
          </p:cNvPr>
          <p:cNvSpPr/>
          <p:nvPr/>
        </p:nvSpPr>
        <p:spPr>
          <a:xfrm>
            <a:off x="891540" y="4773930"/>
            <a:ext cx="10424160" cy="1463040"/>
          </a:xfrm>
          <a:prstGeom prst="rect">
            <a:avLst/>
          </a:prstGeom>
          <a:noFill/>
          <a:ln/>
        </p:spPr>
        <p:txBody>
          <a:bodyPr wrap="square" lIns="0" tIns="0" rIns="0" bIns="0" rtlCol="0" anchor="ctr"/>
          <a:lstStyle/>
          <a:p>
            <a:pPr marL="0" indent="0">
              <a:buNone/>
            </a:pPr>
            <a:r>
              <a:rPr lang="en-US" sz="1500">
                <a:solidFill>
                  <a:srgbClr val="19226D"/>
                </a:solidFill>
                <a:latin typeface="+mj-lt" pitchFamily="34" charset="0"/>
                <a:ea typeface="Calibri" pitchFamily="34" charset="-122"/>
                <a:cs typeface="Calibri" pitchFamily="34" charset="-120"/>
              </a:rPr>
              <a:t>Các đề DMS và CDC luôn được làm riêng. Người ra đề coi DMS là “bài toán nhận diện” và CDC là “bài toán giao diện”. </a:t>
            </a:r>
            <a:r>
              <a:rPr lang="en-US" sz="1500" b="1">
                <a:solidFill>
                  <a:srgbClr val="19226D"/>
                </a:solidFill>
                <a:latin typeface="+mj-lt" pitchFamily="34" charset="0"/>
                <a:ea typeface="Calibri" pitchFamily="34" charset="-122"/>
                <a:cs typeface="Calibri" pitchFamily="34" charset="-120"/>
              </a:rPr>
              <a:t>Nhưng giá trị thật nằm ở chỗ nối hai cái lại: thông tin về trạng thái tài xế chỉ có ích khi cockpit làm gì đó với nó. </a:t>
            </a:r>
            <a:r>
              <a:rPr lang="en-US" sz="1500">
                <a:solidFill>
                  <a:srgbClr val="19226D"/>
                </a:solidFill>
                <a:latin typeface="+mj-lt" pitchFamily="34" charset="0"/>
                <a:ea typeface="Calibri" pitchFamily="34" charset="-122"/>
                <a:cs typeface="Calibri" pitchFamily="34" charset="-120"/>
              </a:rPr>
              <a:t>Chúng tôi biến DMS từ “bộ cảm biến cảnh báo” thành “đầu vào điều khiển trải nghiệm buồng lái”.</a:t>
            </a:r>
            <a:endParaRPr lang="en-US" sz="1500" dirty="0"/>
          </a:p>
        </p:txBody>
      </p:sp>
    </p:spTree>
    <p:extLst>
      <p:ext uri="{BB962C8B-B14F-4D97-AF65-F5344CB8AC3E}">
        <p14:creationId xmlns:p14="http://schemas.microsoft.com/office/powerpoint/2010/main" val="1114196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9EBED-1F93-D2D4-4200-506A676C4956}"/>
              </a:ext>
            </a:extLst>
          </p:cNvPr>
          <p:cNvSpPr>
            <a:spLocks noGrp="1"/>
          </p:cNvSpPr>
          <p:nvPr>
            <p:ph type="title"/>
          </p:nvPr>
        </p:nvSpPr>
        <p:spPr/>
        <p:txBody>
          <a:bodyPr/>
          <a:lstStyle/>
          <a:p>
            <a:r>
              <a:rPr lang="en-VN" dirty="0"/>
              <a:t>KIẾN TRÚC &amp; NGUYÊN LIỆU STARTER PACK SỬ DỤNG</a:t>
            </a:r>
          </a:p>
        </p:txBody>
      </p:sp>
      <p:sp>
        <p:nvSpPr>
          <p:cNvPr id="3" name="Slide Number Placeholder 3">
            <a:extLst>
              <a:ext uri="{FF2B5EF4-FFF2-40B4-BE49-F238E27FC236}">
                <a16:creationId xmlns:a16="http://schemas.microsoft.com/office/drawing/2014/main" id="{0E4EC0B0-D117-BF81-5567-C9D15D1E2106}"/>
              </a:ext>
            </a:extLst>
          </p:cNvPr>
          <p:cNvSpPr>
            <a:spLocks noGrp="1"/>
          </p:cNvSpPr>
          <p:nvPr>
            <p:ph type="sldNum" sz="quarter" idx="12"/>
          </p:nvPr>
        </p:nvSpPr>
        <p:spPr>
          <a:xfrm>
            <a:off x="10330249" y="6415503"/>
            <a:ext cx="1577824" cy="251969"/>
          </a:xfrm>
          <a:prstGeom prst="rect">
            <a:avLst/>
          </a:prstGeom>
        </p:spPr>
        <p:txBody>
          <a:bodyPr/>
          <a:lstStyle>
            <a:lvl1pPr algn="r">
              <a:defRPr sz="1050">
                <a:solidFill>
                  <a:schemeClr val="accent6">
                    <a:lumMod val="60000"/>
                    <a:lumOff val="40000"/>
                  </a:schemeClr>
                </a:solidFill>
              </a:defRPr>
            </a:lvl1pPr>
          </a:lstStyle>
          <a:p>
            <a:r>
              <a:rPr lang="en-US" u="sng" dirty="0" err="1">
                <a:hlinkClick r:id="rId2">
                  <a:extLst>
                    <a:ext uri="{A12FA001-AC4F-418D-AE19-62706E023703}">
                      <ahyp:hlinkClr xmlns:ahyp="http://schemas.microsoft.com/office/drawing/2018/hyperlinkcolor" val="tx"/>
                    </a:ext>
                  </a:extLst>
                </a:hlinkClick>
              </a:rPr>
              <a:t>fptsoftware.com</a:t>
            </a:r>
            <a:r>
              <a:rPr lang="en-US" dirty="0">
                <a:hlinkClick r:id="rId2">
                  <a:extLst>
                    <a:ext uri="{A12FA001-AC4F-418D-AE19-62706E023703}">
                      <ahyp:hlinkClr xmlns:ahyp="http://schemas.microsoft.com/office/drawing/2018/hyperlinkcolor" val="tx"/>
                    </a:ext>
                  </a:extLst>
                </a:hlinkClick>
              </a:rPr>
              <a:t> </a:t>
            </a:r>
            <a:r>
              <a:rPr lang="en-US" dirty="0"/>
              <a:t>| </a:t>
            </a:r>
            <a:fld id="{E012F146-47F9-A646-B182-8CC39B8AD32B}" type="slidenum">
              <a:rPr lang="x-none" smtClean="0"/>
              <a:pPr/>
              <a:t>9</a:t>
            </a:fld>
            <a:endParaRPr lang="x-none"/>
          </a:p>
        </p:txBody>
      </p:sp>
      <p:sp>
        <p:nvSpPr>
          <p:cNvPr id="25" name="Shape 2">
            <a:extLst>
              <a:ext uri="{FF2B5EF4-FFF2-40B4-BE49-F238E27FC236}">
                <a16:creationId xmlns:a16="http://schemas.microsoft.com/office/drawing/2014/main" id="{77A4BD20-4FAB-3E56-7D68-4FC2CDF1D790}"/>
              </a:ext>
            </a:extLst>
          </p:cNvPr>
          <p:cNvSpPr/>
          <p:nvPr/>
        </p:nvSpPr>
        <p:spPr>
          <a:xfrm>
            <a:off x="630555" y="2823210"/>
            <a:ext cx="2331720" cy="18288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26" name="Shape 3">
            <a:extLst>
              <a:ext uri="{FF2B5EF4-FFF2-40B4-BE49-F238E27FC236}">
                <a16:creationId xmlns:a16="http://schemas.microsoft.com/office/drawing/2014/main" id="{9A54917E-ABFA-A73F-DD50-144A95F73A6D}"/>
              </a:ext>
            </a:extLst>
          </p:cNvPr>
          <p:cNvSpPr/>
          <p:nvPr/>
        </p:nvSpPr>
        <p:spPr>
          <a:xfrm>
            <a:off x="630555" y="2823210"/>
            <a:ext cx="2331720" cy="54864"/>
          </a:xfrm>
          <a:prstGeom prst="rect">
            <a:avLst/>
          </a:prstGeom>
          <a:solidFill>
            <a:srgbClr val="034EA2"/>
          </a:solidFill>
          <a:ln/>
        </p:spPr>
        <p:txBody>
          <a:bodyPr/>
          <a:lstStyle/>
          <a:p>
            <a:endParaRPr lang="en-US"/>
          </a:p>
        </p:txBody>
      </p:sp>
      <p:sp>
        <p:nvSpPr>
          <p:cNvPr id="27" name="Shape 4">
            <a:extLst>
              <a:ext uri="{FF2B5EF4-FFF2-40B4-BE49-F238E27FC236}">
                <a16:creationId xmlns:a16="http://schemas.microsoft.com/office/drawing/2014/main" id="{5F33A00E-4FD1-0F31-3B7A-10BFB6406384}"/>
              </a:ext>
            </a:extLst>
          </p:cNvPr>
          <p:cNvSpPr/>
          <p:nvPr/>
        </p:nvSpPr>
        <p:spPr>
          <a:xfrm>
            <a:off x="3510915" y="2823210"/>
            <a:ext cx="2331720" cy="18288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28" name="Shape 5">
            <a:extLst>
              <a:ext uri="{FF2B5EF4-FFF2-40B4-BE49-F238E27FC236}">
                <a16:creationId xmlns:a16="http://schemas.microsoft.com/office/drawing/2014/main" id="{4F6C0D3C-EAA9-9608-D52F-B4475A189991}"/>
              </a:ext>
            </a:extLst>
          </p:cNvPr>
          <p:cNvSpPr/>
          <p:nvPr/>
        </p:nvSpPr>
        <p:spPr>
          <a:xfrm>
            <a:off x="3510915" y="2823210"/>
            <a:ext cx="2331720" cy="54864"/>
          </a:xfrm>
          <a:prstGeom prst="rect">
            <a:avLst/>
          </a:prstGeom>
          <a:solidFill>
            <a:srgbClr val="034EA2"/>
          </a:solidFill>
          <a:ln/>
        </p:spPr>
        <p:txBody>
          <a:bodyPr/>
          <a:lstStyle/>
          <a:p>
            <a:endParaRPr lang="en-US"/>
          </a:p>
        </p:txBody>
      </p:sp>
      <p:sp>
        <p:nvSpPr>
          <p:cNvPr id="29" name="Shape 6">
            <a:extLst>
              <a:ext uri="{FF2B5EF4-FFF2-40B4-BE49-F238E27FC236}">
                <a16:creationId xmlns:a16="http://schemas.microsoft.com/office/drawing/2014/main" id="{509EFCD7-C185-75FC-60AC-51B72159890F}"/>
              </a:ext>
            </a:extLst>
          </p:cNvPr>
          <p:cNvSpPr/>
          <p:nvPr/>
        </p:nvSpPr>
        <p:spPr>
          <a:xfrm>
            <a:off x="6391275" y="2823210"/>
            <a:ext cx="2331720" cy="18288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30" name="Shape 7">
            <a:extLst>
              <a:ext uri="{FF2B5EF4-FFF2-40B4-BE49-F238E27FC236}">
                <a16:creationId xmlns:a16="http://schemas.microsoft.com/office/drawing/2014/main" id="{A5FE1A79-EA54-33B1-FE4E-36ECC3E4F978}"/>
              </a:ext>
            </a:extLst>
          </p:cNvPr>
          <p:cNvSpPr/>
          <p:nvPr/>
        </p:nvSpPr>
        <p:spPr>
          <a:xfrm>
            <a:off x="6391275" y="2823210"/>
            <a:ext cx="2331720" cy="54864"/>
          </a:xfrm>
          <a:prstGeom prst="rect">
            <a:avLst/>
          </a:prstGeom>
          <a:solidFill>
            <a:srgbClr val="F37021"/>
          </a:solidFill>
          <a:ln/>
        </p:spPr>
        <p:txBody>
          <a:bodyPr/>
          <a:lstStyle/>
          <a:p>
            <a:endParaRPr lang="en-US"/>
          </a:p>
        </p:txBody>
      </p:sp>
      <p:sp>
        <p:nvSpPr>
          <p:cNvPr id="31" name="Shape 8">
            <a:extLst>
              <a:ext uri="{FF2B5EF4-FFF2-40B4-BE49-F238E27FC236}">
                <a16:creationId xmlns:a16="http://schemas.microsoft.com/office/drawing/2014/main" id="{24E8DEC0-DCEE-52A3-F46E-375D30F3E5E3}"/>
              </a:ext>
            </a:extLst>
          </p:cNvPr>
          <p:cNvSpPr/>
          <p:nvPr/>
        </p:nvSpPr>
        <p:spPr>
          <a:xfrm>
            <a:off x="9271635" y="2823210"/>
            <a:ext cx="2331720" cy="1828800"/>
          </a:xfrm>
          <a:prstGeom prst="rect">
            <a:avLst/>
          </a:prstGeom>
          <a:solidFill>
            <a:srgbClr val="FFFFFF"/>
          </a:solidFill>
          <a:ln/>
          <a:effectLst>
            <a:outerShdw blurRad="101600" dist="38100" dir="8100000" algn="bl" rotWithShape="0">
              <a:srgbClr val="000000">
                <a:alpha val="12000"/>
              </a:srgbClr>
            </a:outerShdw>
          </a:effectLst>
        </p:spPr>
        <p:txBody>
          <a:bodyPr/>
          <a:lstStyle/>
          <a:p>
            <a:endParaRPr lang="en-US"/>
          </a:p>
        </p:txBody>
      </p:sp>
      <p:sp>
        <p:nvSpPr>
          <p:cNvPr id="32" name="Shape 9">
            <a:extLst>
              <a:ext uri="{FF2B5EF4-FFF2-40B4-BE49-F238E27FC236}">
                <a16:creationId xmlns:a16="http://schemas.microsoft.com/office/drawing/2014/main" id="{B9EB6C75-82FE-DE89-8843-B2B5B9C77D49}"/>
              </a:ext>
            </a:extLst>
          </p:cNvPr>
          <p:cNvSpPr/>
          <p:nvPr/>
        </p:nvSpPr>
        <p:spPr>
          <a:xfrm>
            <a:off x="9271635" y="2823210"/>
            <a:ext cx="2331720" cy="54864"/>
          </a:xfrm>
          <a:prstGeom prst="rect">
            <a:avLst/>
          </a:prstGeom>
          <a:solidFill>
            <a:srgbClr val="034EA2"/>
          </a:solidFill>
          <a:ln/>
        </p:spPr>
        <p:txBody>
          <a:bodyPr/>
          <a:lstStyle/>
          <a:p>
            <a:endParaRPr lang="en-US"/>
          </a:p>
        </p:txBody>
      </p:sp>
      <p:sp>
        <p:nvSpPr>
          <p:cNvPr id="33" name="Shape 10">
            <a:extLst>
              <a:ext uri="{FF2B5EF4-FFF2-40B4-BE49-F238E27FC236}">
                <a16:creationId xmlns:a16="http://schemas.microsoft.com/office/drawing/2014/main" id="{07D49B8A-2388-D818-75E8-458ED58DF764}"/>
              </a:ext>
            </a:extLst>
          </p:cNvPr>
          <p:cNvSpPr/>
          <p:nvPr/>
        </p:nvSpPr>
        <p:spPr>
          <a:xfrm>
            <a:off x="1467231" y="3024378"/>
            <a:ext cx="658368" cy="658368"/>
          </a:xfrm>
          <a:prstGeom prst="ellipse">
            <a:avLst/>
          </a:prstGeom>
          <a:solidFill>
            <a:srgbClr val="19226D"/>
          </a:solidFill>
          <a:ln/>
        </p:spPr>
        <p:txBody>
          <a:bodyPr/>
          <a:lstStyle/>
          <a:p>
            <a:endParaRPr lang="en-US"/>
          </a:p>
        </p:txBody>
      </p:sp>
      <p:sp>
        <p:nvSpPr>
          <p:cNvPr id="34" name="Shape 11">
            <a:extLst>
              <a:ext uri="{FF2B5EF4-FFF2-40B4-BE49-F238E27FC236}">
                <a16:creationId xmlns:a16="http://schemas.microsoft.com/office/drawing/2014/main" id="{7E2302F8-1E52-819C-9993-DE8554F2B51E}"/>
              </a:ext>
            </a:extLst>
          </p:cNvPr>
          <p:cNvSpPr/>
          <p:nvPr/>
        </p:nvSpPr>
        <p:spPr>
          <a:xfrm>
            <a:off x="4347591" y="3024378"/>
            <a:ext cx="658368" cy="658368"/>
          </a:xfrm>
          <a:prstGeom prst="ellipse">
            <a:avLst/>
          </a:prstGeom>
          <a:solidFill>
            <a:srgbClr val="19226D"/>
          </a:solidFill>
          <a:ln/>
        </p:spPr>
        <p:txBody>
          <a:bodyPr/>
          <a:lstStyle/>
          <a:p>
            <a:endParaRPr lang="en-US"/>
          </a:p>
        </p:txBody>
      </p:sp>
      <p:sp>
        <p:nvSpPr>
          <p:cNvPr id="35" name="Shape 12">
            <a:extLst>
              <a:ext uri="{FF2B5EF4-FFF2-40B4-BE49-F238E27FC236}">
                <a16:creationId xmlns:a16="http://schemas.microsoft.com/office/drawing/2014/main" id="{9F986551-95E4-2EEB-0129-478E91FEB926}"/>
              </a:ext>
            </a:extLst>
          </p:cNvPr>
          <p:cNvSpPr/>
          <p:nvPr/>
        </p:nvSpPr>
        <p:spPr>
          <a:xfrm>
            <a:off x="7227951" y="3024378"/>
            <a:ext cx="658368" cy="658368"/>
          </a:xfrm>
          <a:prstGeom prst="ellipse">
            <a:avLst/>
          </a:prstGeom>
          <a:solidFill>
            <a:srgbClr val="19226D"/>
          </a:solidFill>
          <a:ln/>
        </p:spPr>
        <p:txBody>
          <a:bodyPr/>
          <a:lstStyle/>
          <a:p>
            <a:endParaRPr lang="en-US"/>
          </a:p>
        </p:txBody>
      </p:sp>
      <p:sp>
        <p:nvSpPr>
          <p:cNvPr id="36" name="Shape 13">
            <a:extLst>
              <a:ext uri="{FF2B5EF4-FFF2-40B4-BE49-F238E27FC236}">
                <a16:creationId xmlns:a16="http://schemas.microsoft.com/office/drawing/2014/main" id="{457C4131-9A09-188B-1E98-2E0C72596C1F}"/>
              </a:ext>
            </a:extLst>
          </p:cNvPr>
          <p:cNvSpPr/>
          <p:nvPr/>
        </p:nvSpPr>
        <p:spPr>
          <a:xfrm>
            <a:off x="10108311" y="3024378"/>
            <a:ext cx="658368" cy="658368"/>
          </a:xfrm>
          <a:prstGeom prst="ellipse">
            <a:avLst/>
          </a:prstGeom>
          <a:solidFill>
            <a:srgbClr val="19226D"/>
          </a:solidFill>
          <a:ln/>
        </p:spPr>
        <p:txBody>
          <a:bodyPr/>
          <a:lstStyle/>
          <a:p>
            <a:endParaRPr lang="en-US"/>
          </a:p>
        </p:txBody>
      </p:sp>
      <p:pic>
        <p:nvPicPr>
          <p:cNvPr id="37" name="Image 1" descr="preencoded.png">
            <a:extLst>
              <a:ext uri="{FF2B5EF4-FFF2-40B4-BE49-F238E27FC236}">
                <a16:creationId xmlns:a16="http://schemas.microsoft.com/office/drawing/2014/main" id="{2DF0E330-7F7E-6EDE-2060-F11EFE1AA136}"/>
              </a:ext>
            </a:extLst>
          </p:cNvPr>
          <p:cNvPicPr>
            <a:picLocks noChangeAspect="1"/>
          </p:cNvPicPr>
          <p:nvPr/>
        </p:nvPicPr>
        <p:blipFill>
          <a:blip r:embed="rId3"/>
          <a:stretch>
            <a:fillRect/>
          </a:stretch>
        </p:blipFill>
        <p:spPr>
          <a:xfrm>
            <a:off x="1604391" y="3161538"/>
            <a:ext cx="384048" cy="384048"/>
          </a:xfrm>
          <a:prstGeom prst="rect">
            <a:avLst/>
          </a:prstGeom>
        </p:spPr>
      </p:pic>
      <p:sp>
        <p:nvSpPr>
          <p:cNvPr id="38" name="Text 14">
            <a:extLst>
              <a:ext uri="{FF2B5EF4-FFF2-40B4-BE49-F238E27FC236}">
                <a16:creationId xmlns:a16="http://schemas.microsoft.com/office/drawing/2014/main" id="{77CB3B84-15D8-1A5B-AD60-5397D53B4F6C}"/>
              </a:ext>
            </a:extLst>
          </p:cNvPr>
          <p:cNvSpPr/>
          <p:nvPr/>
        </p:nvSpPr>
        <p:spPr>
          <a:xfrm>
            <a:off x="721995" y="3774186"/>
            <a:ext cx="2148840" cy="320040"/>
          </a:xfrm>
          <a:prstGeom prst="rect">
            <a:avLst/>
          </a:prstGeom>
          <a:noFill/>
          <a:ln/>
        </p:spPr>
        <p:txBody>
          <a:bodyPr wrap="square" lIns="0" tIns="0" rIns="0" bIns="0" rtlCol="0" anchor="ctr"/>
          <a:lstStyle/>
          <a:p>
            <a:pPr marL="0" indent="0" algn="ctr">
              <a:buNone/>
            </a:pPr>
            <a:r>
              <a:rPr lang="en-US" sz="1350" b="1">
                <a:solidFill>
                  <a:srgbClr val="19226D"/>
                </a:solidFill>
                <a:latin typeface="+mj-lt" pitchFamily="34" charset="0"/>
                <a:ea typeface="Trebuchet MS" pitchFamily="34" charset="-122"/>
                <a:cs typeface="Trebuchet MS" pitchFamily="34" charset="-120"/>
              </a:rPr>
              <a:t>Camera DMS</a:t>
            </a:r>
            <a:endParaRPr lang="en-US" sz="1350" dirty="0"/>
          </a:p>
        </p:txBody>
      </p:sp>
      <p:sp>
        <p:nvSpPr>
          <p:cNvPr id="39" name="Text 15">
            <a:extLst>
              <a:ext uri="{FF2B5EF4-FFF2-40B4-BE49-F238E27FC236}">
                <a16:creationId xmlns:a16="http://schemas.microsoft.com/office/drawing/2014/main" id="{D6017FCC-1AB8-018F-6B3D-A0B05FCAF545}"/>
              </a:ext>
            </a:extLst>
          </p:cNvPr>
          <p:cNvSpPr/>
          <p:nvPr/>
        </p:nvSpPr>
        <p:spPr>
          <a:xfrm>
            <a:off x="740283" y="4103370"/>
            <a:ext cx="2112264" cy="502920"/>
          </a:xfrm>
          <a:prstGeom prst="rect">
            <a:avLst/>
          </a:prstGeom>
          <a:noFill/>
          <a:ln/>
        </p:spPr>
        <p:txBody>
          <a:bodyPr wrap="square" lIns="0" tIns="0" rIns="0" bIns="0" rtlCol="0" anchor="ctr"/>
          <a:lstStyle/>
          <a:p>
            <a:pPr marL="0" indent="0" algn="ctr">
              <a:buNone/>
            </a:pPr>
            <a:r>
              <a:rPr lang="en-US" sz="1000">
                <a:solidFill>
                  <a:srgbClr val="6B7A90"/>
                </a:solidFill>
                <a:latin typeface="+mj-lt" pitchFamily="34" charset="0"/>
                <a:ea typeface="Calibri" pitchFamily="34" charset="-122"/>
                <a:cs typeface="Calibri" pitchFamily="34" charset="-120"/>
              </a:rPr>
              <a:t>Replay video tài xế</a:t>
            </a:r>
            <a:endParaRPr lang="en-US" sz="1000" dirty="0"/>
          </a:p>
          <a:p>
            <a:pPr marL="0" indent="0" algn="ctr">
              <a:buNone/>
            </a:pPr>
            <a:r>
              <a:rPr lang="en-US" sz="1000">
                <a:solidFill>
                  <a:srgbClr val="6B7A90"/>
                </a:solidFill>
                <a:latin typeface="+mj-lt" pitchFamily="34" charset="0"/>
                <a:ea typeface="Calibri" pitchFamily="34" charset="-122"/>
                <a:cs typeface="Calibri" pitchFamily="34" charset="-120"/>
              </a:rPr>
              <a:t>(starter pack)</a:t>
            </a:r>
            <a:endParaRPr lang="en-US" sz="1000" dirty="0"/>
          </a:p>
        </p:txBody>
      </p:sp>
      <p:sp>
        <p:nvSpPr>
          <p:cNvPr id="40" name="Shape 16">
            <a:extLst>
              <a:ext uri="{FF2B5EF4-FFF2-40B4-BE49-F238E27FC236}">
                <a16:creationId xmlns:a16="http://schemas.microsoft.com/office/drawing/2014/main" id="{4F2CD78A-CF2D-0419-BEF1-D22FD3A6F792}"/>
              </a:ext>
            </a:extLst>
          </p:cNvPr>
          <p:cNvSpPr/>
          <p:nvPr/>
        </p:nvSpPr>
        <p:spPr>
          <a:xfrm>
            <a:off x="1339215" y="4816602"/>
            <a:ext cx="914400" cy="310896"/>
          </a:xfrm>
          <a:prstGeom prst="roundRect">
            <a:avLst>
              <a:gd name="adj" fmla="val 14706"/>
            </a:avLst>
          </a:prstGeom>
          <a:solidFill>
            <a:srgbClr val="034EA2"/>
          </a:solidFill>
          <a:ln/>
        </p:spPr>
        <p:txBody>
          <a:bodyPr/>
          <a:lstStyle/>
          <a:p>
            <a:endParaRPr lang="en-US"/>
          </a:p>
        </p:txBody>
      </p:sp>
      <p:sp>
        <p:nvSpPr>
          <p:cNvPr id="41" name="Text 17">
            <a:extLst>
              <a:ext uri="{FF2B5EF4-FFF2-40B4-BE49-F238E27FC236}">
                <a16:creationId xmlns:a16="http://schemas.microsoft.com/office/drawing/2014/main" id="{8E72CF23-8A55-6BF2-FF42-77E431C8BADA}"/>
              </a:ext>
            </a:extLst>
          </p:cNvPr>
          <p:cNvSpPr/>
          <p:nvPr/>
        </p:nvSpPr>
        <p:spPr>
          <a:xfrm>
            <a:off x="1339215" y="4816602"/>
            <a:ext cx="914400" cy="310896"/>
          </a:xfrm>
          <a:prstGeom prst="rect">
            <a:avLst/>
          </a:prstGeom>
          <a:noFill/>
          <a:ln/>
        </p:spPr>
        <p:txBody>
          <a:bodyPr wrap="square" lIns="0" tIns="0" rIns="0" bIns="0" rtlCol="0" anchor="ctr"/>
          <a:lstStyle/>
          <a:p>
            <a:pPr marL="0" indent="0" algn="ctr">
              <a:buNone/>
            </a:pPr>
            <a:r>
              <a:rPr lang="en-US" sz="1000" b="1">
                <a:solidFill>
                  <a:srgbClr val="FFFFFF"/>
                </a:solidFill>
                <a:latin typeface="+mj-lt" pitchFamily="34" charset="0"/>
                <a:ea typeface="Calibri" pitchFamily="34" charset="-122"/>
                <a:cs typeface="Calibri" pitchFamily="34" charset="-120"/>
              </a:rPr>
              <a:t>DMS</a:t>
            </a:r>
            <a:endParaRPr lang="en-US" sz="1000" dirty="0"/>
          </a:p>
        </p:txBody>
      </p:sp>
      <p:pic>
        <p:nvPicPr>
          <p:cNvPr id="42" name="Image 2" descr="preencoded.png">
            <a:extLst>
              <a:ext uri="{FF2B5EF4-FFF2-40B4-BE49-F238E27FC236}">
                <a16:creationId xmlns:a16="http://schemas.microsoft.com/office/drawing/2014/main" id="{09B5A4C6-3CB5-92BB-6CCA-B7F1B28805A0}"/>
              </a:ext>
            </a:extLst>
          </p:cNvPr>
          <p:cNvPicPr>
            <a:picLocks noChangeAspect="1"/>
          </p:cNvPicPr>
          <p:nvPr/>
        </p:nvPicPr>
        <p:blipFill>
          <a:blip r:embed="rId4"/>
          <a:stretch>
            <a:fillRect/>
          </a:stretch>
        </p:blipFill>
        <p:spPr>
          <a:xfrm>
            <a:off x="4484751" y="3161538"/>
            <a:ext cx="384048" cy="384048"/>
          </a:xfrm>
          <a:prstGeom prst="rect">
            <a:avLst/>
          </a:prstGeom>
        </p:spPr>
      </p:pic>
      <p:sp>
        <p:nvSpPr>
          <p:cNvPr id="43" name="Text 18">
            <a:extLst>
              <a:ext uri="{FF2B5EF4-FFF2-40B4-BE49-F238E27FC236}">
                <a16:creationId xmlns:a16="http://schemas.microsoft.com/office/drawing/2014/main" id="{DD67B29B-7DC4-26E7-ECF5-BF363335F1B6}"/>
              </a:ext>
            </a:extLst>
          </p:cNvPr>
          <p:cNvSpPr/>
          <p:nvPr/>
        </p:nvSpPr>
        <p:spPr>
          <a:xfrm>
            <a:off x="3602355" y="3774186"/>
            <a:ext cx="2148840" cy="320040"/>
          </a:xfrm>
          <a:prstGeom prst="rect">
            <a:avLst/>
          </a:prstGeom>
          <a:noFill/>
          <a:ln/>
        </p:spPr>
        <p:txBody>
          <a:bodyPr wrap="square" lIns="0" tIns="0" rIns="0" bIns="0" rtlCol="0" anchor="ctr"/>
          <a:lstStyle/>
          <a:p>
            <a:pPr marL="0" indent="0" algn="ctr">
              <a:buNone/>
            </a:pPr>
            <a:r>
              <a:rPr lang="en-US" sz="1350" b="1">
                <a:solidFill>
                  <a:srgbClr val="19226D"/>
                </a:solidFill>
                <a:latin typeface="+mj-lt" pitchFamily="34" charset="0"/>
                <a:ea typeface="Trebuchet MS" pitchFamily="34" charset="-122"/>
                <a:cs typeface="Trebuchet MS" pitchFamily="34" charset="-120"/>
              </a:rPr>
              <a:t>Phát hiện trạng thái</a:t>
            </a:r>
            <a:endParaRPr lang="en-US" sz="1350" dirty="0"/>
          </a:p>
        </p:txBody>
      </p:sp>
      <p:sp>
        <p:nvSpPr>
          <p:cNvPr id="44" name="Text 19">
            <a:extLst>
              <a:ext uri="{FF2B5EF4-FFF2-40B4-BE49-F238E27FC236}">
                <a16:creationId xmlns:a16="http://schemas.microsoft.com/office/drawing/2014/main" id="{E84CD56B-9293-5C15-FCDD-39D960536C02}"/>
              </a:ext>
            </a:extLst>
          </p:cNvPr>
          <p:cNvSpPr/>
          <p:nvPr/>
        </p:nvSpPr>
        <p:spPr>
          <a:xfrm>
            <a:off x="3620643" y="4103370"/>
            <a:ext cx="2112264" cy="502920"/>
          </a:xfrm>
          <a:prstGeom prst="rect">
            <a:avLst/>
          </a:prstGeom>
          <a:noFill/>
          <a:ln/>
        </p:spPr>
        <p:txBody>
          <a:bodyPr wrap="square" lIns="0" tIns="0" rIns="0" bIns="0" rtlCol="0" anchor="ctr"/>
          <a:lstStyle/>
          <a:p>
            <a:pPr marL="0" indent="0" algn="ctr">
              <a:buNone/>
            </a:pPr>
            <a:r>
              <a:rPr lang="en-US" sz="1000">
                <a:solidFill>
                  <a:srgbClr val="6B7A90"/>
                </a:solidFill>
                <a:latin typeface="+mj-lt" pitchFamily="34" charset="0"/>
                <a:ea typeface="Calibri" pitchFamily="34" charset="-122"/>
                <a:cs typeface="Calibri" pitchFamily="34" charset="-120"/>
              </a:rPr>
              <a:t>Nhận diện buồn ngủ /</a:t>
            </a:r>
            <a:endParaRPr lang="en-US" sz="1000" dirty="0"/>
          </a:p>
          <a:p>
            <a:pPr marL="0" indent="0" algn="ctr">
              <a:buNone/>
            </a:pPr>
            <a:r>
              <a:rPr lang="en-US" sz="1000">
                <a:solidFill>
                  <a:srgbClr val="6B7A90"/>
                </a:solidFill>
                <a:latin typeface="+mj-lt" pitchFamily="34" charset="0"/>
                <a:ea typeface="Calibri" pitchFamily="34" charset="-122"/>
                <a:cs typeface="Calibri" pitchFamily="34" charset="-120"/>
              </a:rPr>
              <a:t>mất tập trung</a:t>
            </a:r>
            <a:endParaRPr lang="en-US" sz="1000" dirty="0"/>
          </a:p>
        </p:txBody>
      </p:sp>
      <p:sp>
        <p:nvSpPr>
          <p:cNvPr id="45" name="Shape 20">
            <a:extLst>
              <a:ext uri="{FF2B5EF4-FFF2-40B4-BE49-F238E27FC236}">
                <a16:creationId xmlns:a16="http://schemas.microsoft.com/office/drawing/2014/main" id="{F3434023-0546-3196-128B-F19A7C5D3ACA}"/>
              </a:ext>
            </a:extLst>
          </p:cNvPr>
          <p:cNvSpPr/>
          <p:nvPr/>
        </p:nvSpPr>
        <p:spPr>
          <a:xfrm>
            <a:off x="4219575" y="4816602"/>
            <a:ext cx="914400" cy="310896"/>
          </a:xfrm>
          <a:prstGeom prst="roundRect">
            <a:avLst>
              <a:gd name="adj" fmla="val 14706"/>
            </a:avLst>
          </a:prstGeom>
          <a:solidFill>
            <a:srgbClr val="034EA2"/>
          </a:solidFill>
          <a:ln/>
        </p:spPr>
        <p:txBody>
          <a:bodyPr/>
          <a:lstStyle/>
          <a:p>
            <a:endParaRPr lang="en-US"/>
          </a:p>
        </p:txBody>
      </p:sp>
      <p:sp>
        <p:nvSpPr>
          <p:cNvPr id="46" name="Text 21">
            <a:extLst>
              <a:ext uri="{FF2B5EF4-FFF2-40B4-BE49-F238E27FC236}">
                <a16:creationId xmlns:a16="http://schemas.microsoft.com/office/drawing/2014/main" id="{6BA01954-D78A-BA1A-FA25-719D8143460F}"/>
              </a:ext>
            </a:extLst>
          </p:cNvPr>
          <p:cNvSpPr/>
          <p:nvPr/>
        </p:nvSpPr>
        <p:spPr>
          <a:xfrm>
            <a:off x="4219575" y="4816602"/>
            <a:ext cx="914400" cy="310896"/>
          </a:xfrm>
          <a:prstGeom prst="rect">
            <a:avLst/>
          </a:prstGeom>
          <a:noFill/>
          <a:ln/>
        </p:spPr>
        <p:txBody>
          <a:bodyPr wrap="square" lIns="0" tIns="0" rIns="0" bIns="0" rtlCol="0" anchor="ctr"/>
          <a:lstStyle/>
          <a:p>
            <a:pPr marL="0" indent="0" algn="ctr">
              <a:buNone/>
            </a:pPr>
            <a:r>
              <a:rPr lang="en-US" sz="1000" b="1">
                <a:solidFill>
                  <a:srgbClr val="FFFFFF"/>
                </a:solidFill>
                <a:latin typeface="+mj-lt" pitchFamily="34" charset="0"/>
                <a:ea typeface="Calibri" pitchFamily="34" charset="-122"/>
                <a:cs typeface="Calibri" pitchFamily="34" charset="-120"/>
              </a:rPr>
              <a:t>DMS</a:t>
            </a:r>
            <a:endParaRPr lang="en-US" sz="1000" dirty="0"/>
          </a:p>
        </p:txBody>
      </p:sp>
      <p:pic>
        <p:nvPicPr>
          <p:cNvPr id="47" name="Image 3" descr="preencoded.png">
            <a:extLst>
              <a:ext uri="{FF2B5EF4-FFF2-40B4-BE49-F238E27FC236}">
                <a16:creationId xmlns:a16="http://schemas.microsoft.com/office/drawing/2014/main" id="{4D805A40-3DB5-E684-AE62-6FF7881F65B1}"/>
              </a:ext>
            </a:extLst>
          </p:cNvPr>
          <p:cNvPicPr>
            <a:picLocks noChangeAspect="1"/>
          </p:cNvPicPr>
          <p:nvPr/>
        </p:nvPicPr>
        <p:blipFill>
          <a:blip r:embed="rId5"/>
          <a:stretch>
            <a:fillRect/>
          </a:stretch>
        </p:blipFill>
        <p:spPr>
          <a:xfrm>
            <a:off x="7365111" y="3161538"/>
            <a:ext cx="384048" cy="384048"/>
          </a:xfrm>
          <a:prstGeom prst="rect">
            <a:avLst/>
          </a:prstGeom>
        </p:spPr>
      </p:pic>
      <p:sp>
        <p:nvSpPr>
          <p:cNvPr id="48" name="Text 22">
            <a:extLst>
              <a:ext uri="{FF2B5EF4-FFF2-40B4-BE49-F238E27FC236}">
                <a16:creationId xmlns:a16="http://schemas.microsoft.com/office/drawing/2014/main" id="{CACBE735-45AF-0435-5B95-19BCF066B14E}"/>
              </a:ext>
            </a:extLst>
          </p:cNvPr>
          <p:cNvSpPr/>
          <p:nvPr/>
        </p:nvSpPr>
        <p:spPr>
          <a:xfrm>
            <a:off x="6482715" y="3774186"/>
            <a:ext cx="2148840" cy="320040"/>
          </a:xfrm>
          <a:prstGeom prst="rect">
            <a:avLst/>
          </a:prstGeom>
          <a:noFill/>
          <a:ln/>
        </p:spPr>
        <p:txBody>
          <a:bodyPr wrap="square" lIns="0" tIns="0" rIns="0" bIns="0" rtlCol="0" anchor="ctr"/>
          <a:lstStyle/>
          <a:p>
            <a:pPr marL="0" indent="0" algn="ctr">
              <a:buNone/>
            </a:pPr>
            <a:r>
              <a:rPr lang="en-US" sz="1350" b="1">
                <a:solidFill>
                  <a:srgbClr val="19226D"/>
                </a:solidFill>
                <a:latin typeface="+mj-lt" pitchFamily="34" charset="0"/>
                <a:ea typeface="Trebuchet MS" pitchFamily="34" charset="-122"/>
                <a:cs typeface="Trebuchet MS" pitchFamily="34" charset="-120"/>
              </a:rPr>
              <a:t>Bộ luật phản ứng</a:t>
            </a:r>
            <a:endParaRPr lang="en-US" sz="1350" dirty="0"/>
          </a:p>
        </p:txBody>
      </p:sp>
      <p:sp>
        <p:nvSpPr>
          <p:cNvPr id="49" name="Text 23">
            <a:extLst>
              <a:ext uri="{FF2B5EF4-FFF2-40B4-BE49-F238E27FC236}">
                <a16:creationId xmlns:a16="http://schemas.microsoft.com/office/drawing/2014/main" id="{7F7505AC-2D2F-0622-0B68-5BC8C49A15F9}"/>
              </a:ext>
            </a:extLst>
          </p:cNvPr>
          <p:cNvSpPr/>
          <p:nvPr/>
        </p:nvSpPr>
        <p:spPr>
          <a:xfrm>
            <a:off x="6501003" y="4103370"/>
            <a:ext cx="2112264" cy="502920"/>
          </a:xfrm>
          <a:prstGeom prst="rect">
            <a:avLst/>
          </a:prstGeom>
          <a:noFill/>
          <a:ln/>
        </p:spPr>
        <p:txBody>
          <a:bodyPr wrap="square" lIns="0" tIns="0" rIns="0" bIns="0" rtlCol="0" anchor="ctr"/>
          <a:lstStyle/>
          <a:p>
            <a:pPr marL="0" indent="0" algn="ctr">
              <a:buNone/>
            </a:pPr>
            <a:r>
              <a:rPr lang="en-US" sz="1000">
                <a:solidFill>
                  <a:srgbClr val="6B7A90"/>
                </a:solidFill>
                <a:latin typeface="+mj-lt" pitchFamily="34" charset="0"/>
                <a:ea typeface="Calibri" pitchFamily="34" charset="-122"/>
                <a:cs typeface="Calibri" pitchFamily="34" charset="-120"/>
              </a:rPr>
              <a:t>Map trạng thái →</a:t>
            </a:r>
            <a:endParaRPr lang="en-US" sz="1000" dirty="0"/>
          </a:p>
          <a:p>
            <a:pPr marL="0" indent="0" algn="ctr">
              <a:buNone/>
            </a:pPr>
            <a:r>
              <a:rPr lang="en-US" sz="1000">
                <a:solidFill>
                  <a:srgbClr val="6B7A90"/>
                </a:solidFill>
                <a:latin typeface="+mj-lt" pitchFamily="34" charset="0"/>
                <a:ea typeface="Calibri" pitchFamily="34" charset="-122"/>
                <a:cs typeface="Calibri" pitchFamily="34" charset="-120"/>
              </a:rPr>
              <a:t>hành động cockpit</a:t>
            </a:r>
            <a:endParaRPr lang="en-US" sz="1000" dirty="0"/>
          </a:p>
        </p:txBody>
      </p:sp>
      <p:sp>
        <p:nvSpPr>
          <p:cNvPr id="50" name="Shape 24">
            <a:extLst>
              <a:ext uri="{FF2B5EF4-FFF2-40B4-BE49-F238E27FC236}">
                <a16:creationId xmlns:a16="http://schemas.microsoft.com/office/drawing/2014/main" id="{054B3F0D-6726-1478-F64D-F7CE95467E0E}"/>
              </a:ext>
            </a:extLst>
          </p:cNvPr>
          <p:cNvSpPr/>
          <p:nvPr/>
        </p:nvSpPr>
        <p:spPr>
          <a:xfrm>
            <a:off x="7099935" y="4816602"/>
            <a:ext cx="914400" cy="310896"/>
          </a:xfrm>
          <a:prstGeom prst="roundRect">
            <a:avLst>
              <a:gd name="adj" fmla="val 14706"/>
            </a:avLst>
          </a:prstGeom>
          <a:solidFill>
            <a:srgbClr val="F37021"/>
          </a:solidFill>
          <a:ln/>
        </p:spPr>
        <p:txBody>
          <a:bodyPr/>
          <a:lstStyle/>
          <a:p>
            <a:endParaRPr lang="en-US"/>
          </a:p>
        </p:txBody>
      </p:sp>
      <p:sp>
        <p:nvSpPr>
          <p:cNvPr id="51" name="Text 25">
            <a:extLst>
              <a:ext uri="{FF2B5EF4-FFF2-40B4-BE49-F238E27FC236}">
                <a16:creationId xmlns:a16="http://schemas.microsoft.com/office/drawing/2014/main" id="{6DF88EA0-2160-E9CB-9686-F31FAC0B032F}"/>
              </a:ext>
            </a:extLst>
          </p:cNvPr>
          <p:cNvSpPr/>
          <p:nvPr/>
        </p:nvSpPr>
        <p:spPr>
          <a:xfrm>
            <a:off x="7099935" y="4816602"/>
            <a:ext cx="914400" cy="310896"/>
          </a:xfrm>
          <a:prstGeom prst="rect">
            <a:avLst/>
          </a:prstGeom>
          <a:noFill/>
          <a:ln/>
        </p:spPr>
        <p:txBody>
          <a:bodyPr wrap="square" lIns="0" tIns="0" rIns="0" bIns="0" rtlCol="0" anchor="ctr"/>
          <a:lstStyle/>
          <a:p>
            <a:pPr marL="0" indent="0" algn="ctr">
              <a:buNone/>
            </a:pPr>
            <a:r>
              <a:rPr lang="en-US" sz="1000" b="1">
                <a:solidFill>
                  <a:srgbClr val="FFFFFF"/>
                </a:solidFill>
                <a:latin typeface="+mj-lt" pitchFamily="34" charset="0"/>
                <a:ea typeface="Calibri" pitchFamily="34" charset="-122"/>
                <a:cs typeface="Calibri" pitchFamily="34" charset="-120"/>
              </a:rPr>
              <a:t>Tự xây</a:t>
            </a:r>
            <a:endParaRPr lang="en-US" sz="1000" dirty="0"/>
          </a:p>
        </p:txBody>
      </p:sp>
      <p:pic>
        <p:nvPicPr>
          <p:cNvPr id="52" name="Image 4" descr="preencoded.png">
            <a:extLst>
              <a:ext uri="{FF2B5EF4-FFF2-40B4-BE49-F238E27FC236}">
                <a16:creationId xmlns:a16="http://schemas.microsoft.com/office/drawing/2014/main" id="{22A9B0D6-99D0-AD65-6A92-96548B895493}"/>
              </a:ext>
            </a:extLst>
          </p:cNvPr>
          <p:cNvPicPr>
            <a:picLocks noChangeAspect="1"/>
          </p:cNvPicPr>
          <p:nvPr/>
        </p:nvPicPr>
        <p:blipFill>
          <a:blip r:embed="rId6"/>
          <a:stretch>
            <a:fillRect/>
          </a:stretch>
        </p:blipFill>
        <p:spPr>
          <a:xfrm>
            <a:off x="10245471" y="3161538"/>
            <a:ext cx="384048" cy="384048"/>
          </a:xfrm>
          <a:prstGeom prst="rect">
            <a:avLst/>
          </a:prstGeom>
        </p:spPr>
      </p:pic>
      <p:sp>
        <p:nvSpPr>
          <p:cNvPr id="53" name="Text 26">
            <a:extLst>
              <a:ext uri="{FF2B5EF4-FFF2-40B4-BE49-F238E27FC236}">
                <a16:creationId xmlns:a16="http://schemas.microsoft.com/office/drawing/2014/main" id="{9F612E30-3717-14EB-3281-4729F00DB776}"/>
              </a:ext>
            </a:extLst>
          </p:cNvPr>
          <p:cNvSpPr/>
          <p:nvPr/>
        </p:nvSpPr>
        <p:spPr>
          <a:xfrm>
            <a:off x="9363075" y="3774186"/>
            <a:ext cx="2148840" cy="320040"/>
          </a:xfrm>
          <a:prstGeom prst="rect">
            <a:avLst/>
          </a:prstGeom>
          <a:noFill/>
          <a:ln/>
        </p:spPr>
        <p:txBody>
          <a:bodyPr wrap="square" lIns="0" tIns="0" rIns="0" bIns="0" rtlCol="0" anchor="ctr"/>
          <a:lstStyle/>
          <a:p>
            <a:pPr marL="0" indent="0" algn="ctr">
              <a:buNone/>
            </a:pPr>
            <a:r>
              <a:rPr lang="en-US" sz="1350" b="1">
                <a:solidFill>
                  <a:srgbClr val="19226D"/>
                </a:solidFill>
                <a:latin typeface="+mj-lt" pitchFamily="34" charset="0"/>
                <a:ea typeface="Trebuchet MS" pitchFamily="34" charset="-122"/>
                <a:cs typeface="Trebuchet MS" pitchFamily="34" charset="-120"/>
              </a:rPr>
              <a:t>Cockpit thích ứng</a:t>
            </a:r>
            <a:endParaRPr lang="en-US" sz="1350" dirty="0"/>
          </a:p>
        </p:txBody>
      </p:sp>
      <p:sp>
        <p:nvSpPr>
          <p:cNvPr id="54" name="Text 27">
            <a:extLst>
              <a:ext uri="{FF2B5EF4-FFF2-40B4-BE49-F238E27FC236}">
                <a16:creationId xmlns:a16="http://schemas.microsoft.com/office/drawing/2014/main" id="{CE39BD86-30B7-7610-FE29-7C2D9F52D1EA}"/>
              </a:ext>
            </a:extLst>
          </p:cNvPr>
          <p:cNvSpPr/>
          <p:nvPr/>
        </p:nvSpPr>
        <p:spPr>
          <a:xfrm>
            <a:off x="9381363" y="4103370"/>
            <a:ext cx="2112264" cy="502920"/>
          </a:xfrm>
          <a:prstGeom prst="rect">
            <a:avLst/>
          </a:prstGeom>
          <a:noFill/>
          <a:ln/>
        </p:spPr>
        <p:txBody>
          <a:bodyPr wrap="square" lIns="0" tIns="0" rIns="0" bIns="0" rtlCol="0" anchor="ctr"/>
          <a:lstStyle/>
          <a:p>
            <a:pPr marL="0" indent="0" algn="ctr">
              <a:buNone/>
            </a:pPr>
            <a:r>
              <a:rPr lang="en-US" sz="1000">
                <a:solidFill>
                  <a:srgbClr val="6B7A90"/>
                </a:solidFill>
                <a:latin typeface="+mj-lt" pitchFamily="34" charset="0"/>
                <a:ea typeface="Calibri" pitchFamily="34" charset="-122"/>
                <a:cs typeface="Calibri" pitchFamily="34" charset="-120"/>
              </a:rPr>
              <a:t>CDC đổi sáng / nhạc /</a:t>
            </a:r>
            <a:endParaRPr lang="en-US" sz="1000" dirty="0"/>
          </a:p>
          <a:p>
            <a:pPr marL="0" indent="0" algn="ctr">
              <a:buNone/>
            </a:pPr>
            <a:r>
              <a:rPr lang="en-US" sz="1000">
                <a:solidFill>
                  <a:srgbClr val="6B7A90"/>
                </a:solidFill>
                <a:latin typeface="+mj-lt" pitchFamily="34" charset="0"/>
                <a:ea typeface="Calibri" pitchFamily="34" charset="-122"/>
                <a:cs typeface="Calibri" pitchFamily="34" charset="-120"/>
              </a:rPr>
              <a:t>gợi ý nghỉ</a:t>
            </a:r>
            <a:endParaRPr lang="en-US" sz="1000" dirty="0"/>
          </a:p>
        </p:txBody>
      </p:sp>
      <p:sp>
        <p:nvSpPr>
          <p:cNvPr id="55" name="Shape 28">
            <a:extLst>
              <a:ext uri="{FF2B5EF4-FFF2-40B4-BE49-F238E27FC236}">
                <a16:creationId xmlns:a16="http://schemas.microsoft.com/office/drawing/2014/main" id="{899CC4B5-D94E-0DFB-1991-7CAEE45CE40E}"/>
              </a:ext>
            </a:extLst>
          </p:cNvPr>
          <p:cNvSpPr/>
          <p:nvPr/>
        </p:nvSpPr>
        <p:spPr>
          <a:xfrm>
            <a:off x="9980295" y="4816602"/>
            <a:ext cx="914400" cy="310896"/>
          </a:xfrm>
          <a:prstGeom prst="roundRect">
            <a:avLst>
              <a:gd name="adj" fmla="val 14706"/>
            </a:avLst>
          </a:prstGeom>
          <a:solidFill>
            <a:srgbClr val="034EA2"/>
          </a:solidFill>
          <a:ln/>
        </p:spPr>
        <p:txBody>
          <a:bodyPr/>
          <a:lstStyle/>
          <a:p>
            <a:endParaRPr lang="en-US"/>
          </a:p>
        </p:txBody>
      </p:sp>
      <p:sp>
        <p:nvSpPr>
          <p:cNvPr id="56" name="Text 29">
            <a:extLst>
              <a:ext uri="{FF2B5EF4-FFF2-40B4-BE49-F238E27FC236}">
                <a16:creationId xmlns:a16="http://schemas.microsoft.com/office/drawing/2014/main" id="{5763ED08-F138-F705-38ED-8979D7DD3EDD}"/>
              </a:ext>
            </a:extLst>
          </p:cNvPr>
          <p:cNvSpPr/>
          <p:nvPr/>
        </p:nvSpPr>
        <p:spPr>
          <a:xfrm>
            <a:off x="9980295" y="4816602"/>
            <a:ext cx="914400" cy="310896"/>
          </a:xfrm>
          <a:prstGeom prst="rect">
            <a:avLst/>
          </a:prstGeom>
          <a:noFill/>
          <a:ln/>
        </p:spPr>
        <p:txBody>
          <a:bodyPr wrap="square" lIns="0" tIns="0" rIns="0" bIns="0" rtlCol="0" anchor="ctr"/>
          <a:lstStyle/>
          <a:p>
            <a:pPr marL="0" indent="0" algn="ctr">
              <a:buNone/>
            </a:pPr>
            <a:r>
              <a:rPr lang="en-US" sz="1000" b="1">
                <a:solidFill>
                  <a:srgbClr val="FFFFFF"/>
                </a:solidFill>
                <a:latin typeface="+mj-lt" pitchFamily="34" charset="0"/>
                <a:ea typeface="Calibri" pitchFamily="34" charset="-122"/>
                <a:cs typeface="Calibri" pitchFamily="34" charset="-120"/>
              </a:rPr>
              <a:t>CDC</a:t>
            </a:r>
            <a:endParaRPr lang="en-US" sz="1000" dirty="0"/>
          </a:p>
        </p:txBody>
      </p:sp>
      <p:sp>
        <p:nvSpPr>
          <p:cNvPr id="57" name="Shape 30">
            <a:extLst>
              <a:ext uri="{FF2B5EF4-FFF2-40B4-BE49-F238E27FC236}">
                <a16:creationId xmlns:a16="http://schemas.microsoft.com/office/drawing/2014/main" id="{3748BBF4-16FB-CE54-A993-761CD8807392}"/>
              </a:ext>
            </a:extLst>
          </p:cNvPr>
          <p:cNvSpPr/>
          <p:nvPr/>
        </p:nvSpPr>
        <p:spPr>
          <a:xfrm>
            <a:off x="2962275" y="3353562"/>
            <a:ext cx="548640" cy="0"/>
          </a:xfrm>
          <a:prstGeom prst="line">
            <a:avLst/>
          </a:prstGeom>
          <a:noFill/>
          <a:ln w="31750">
            <a:solidFill>
              <a:srgbClr val="F37021"/>
            </a:solidFill>
            <a:prstDash val="solid"/>
            <a:tailEnd type="triangle"/>
          </a:ln>
        </p:spPr>
        <p:txBody>
          <a:bodyPr/>
          <a:lstStyle/>
          <a:p>
            <a:endParaRPr lang="en-US"/>
          </a:p>
        </p:txBody>
      </p:sp>
      <p:sp>
        <p:nvSpPr>
          <p:cNvPr id="58" name="Shape 31">
            <a:extLst>
              <a:ext uri="{FF2B5EF4-FFF2-40B4-BE49-F238E27FC236}">
                <a16:creationId xmlns:a16="http://schemas.microsoft.com/office/drawing/2014/main" id="{0FF75D0D-9178-0D0F-B6D0-EE0A30B2CD12}"/>
              </a:ext>
            </a:extLst>
          </p:cNvPr>
          <p:cNvSpPr/>
          <p:nvPr/>
        </p:nvSpPr>
        <p:spPr>
          <a:xfrm>
            <a:off x="5842635" y="3353562"/>
            <a:ext cx="548640" cy="0"/>
          </a:xfrm>
          <a:prstGeom prst="line">
            <a:avLst/>
          </a:prstGeom>
          <a:noFill/>
          <a:ln w="31750">
            <a:solidFill>
              <a:srgbClr val="F37021"/>
            </a:solidFill>
            <a:prstDash val="solid"/>
            <a:tailEnd type="triangle"/>
          </a:ln>
        </p:spPr>
        <p:txBody>
          <a:bodyPr/>
          <a:lstStyle/>
          <a:p>
            <a:endParaRPr lang="en-US"/>
          </a:p>
        </p:txBody>
      </p:sp>
      <p:sp>
        <p:nvSpPr>
          <p:cNvPr id="59" name="Shape 32">
            <a:extLst>
              <a:ext uri="{FF2B5EF4-FFF2-40B4-BE49-F238E27FC236}">
                <a16:creationId xmlns:a16="http://schemas.microsoft.com/office/drawing/2014/main" id="{18D3457B-4F19-2A4D-2687-9384D2753A77}"/>
              </a:ext>
            </a:extLst>
          </p:cNvPr>
          <p:cNvSpPr/>
          <p:nvPr/>
        </p:nvSpPr>
        <p:spPr>
          <a:xfrm>
            <a:off x="8722995" y="3353562"/>
            <a:ext cx="548640" cy="0"/>
          </a:xfrm>
          <a:prstGeom prst="line">
            <a:avLst/>
          </a:prstGeom>
          <a:noFill/>
          <a:ln w="31750">
            <a:solidFill>
              <a:srgbClr val="F37021"/>
            </a:solidFill>
            <a:prstDash val="solid"/>
            <a:tailEnd type="triangle"/>
          </a:ln>
        </p:spPr>
        <p:txBody>
          <a:bodyPr/>
          <a:lstStyle/>
          <a:p>
            <a:endParaRPr lang="en-US"/>
          </a:p>
        </p:txBody>
      </p:sp>
    </p:spTree>
    <p:extLst>
      <p:ext uri="{BB962C8B-B14F-4D97-AF65-F5344CB8AC3E}">
        <p14:creationId xmlns:p14="http://schemas.microsoft.com/office/powerpoint/2010/main" val="2102446536"/>
      </p:ext>
    </p:extLst>
  </p:cSld>
  <p:clrMapOvr>
    <a:masterClrMapping/>
  </p:clrMapOvr>
</p:sld>
</file>

<file path=ppt/theme/theme1.xml><?xml version="1.0" encoding="utf-8"?>
<a:theme xmlns:a="http://schemas.openxmlformats.org/drawingml/2006/main" name="Office Theme">
  <a:themeElements>
    <a:clrScheme name="Custom 12">
      <a:dk1>
        <a:srgbClr val="080808"/>
      </a:dk1>
      <a:lt1>
        <a:sysClr val="window" lastClr="FFFFFF"/>
      </a:lt1>
      <a:dk2>
        <a:srgbClr val="4D4D4D"/>
      </a:dk2>
      <a:lt2>
        <a:srgbClr val="FFFFFF"/>
      </a:lt2>
      <a:accent1>
        <a:srgbClr val="F37021"/>
      </a:accent1>
      <a:accent2>
        <a:srgbClr val="50B848"/>
      </a:accent2>
      <a:accent3>
        <a:srgbClr val="034EA2"/>
      </a:accent3>
      <a:accent4>
        <a:srgbClr val="33B2C1"/>
      </a:accent4>
      <a:accent5>
        <a:srgbClr val="19226D"/>
      </a:accent5>
      <a:accent6>
        <a:srgbClr val="AEABAB"/>
      </a:accent6>
      <a:hlink>
        <a:srgbClr val="F37021"/>
      </a:hlink>
      <a:folHlink>
        <a:srgbClr val="F37021"/>
      </a:folHlink>
    </a:clrScheme>
    <a:fontScheme name="FSO_Default">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ight Theme">
  <a:themeElements>
    <a:clrScheme name="Custom 12">
      <a:dk1>
        <a:srgbClr val="080808"/>
      </a:dk1>
      <a:lt1>
        <a:sysClr val="window" lastClr="FFFFFF"/>
      </a:lt1>
      <a:dk2>
        <a:srgbClr val="4D4D4D"/>
      </a:dk2>
      <a:lt2>
        <a:srgbClr val="FFFFFF"/>
      </a:lt2>
      <a:accent1>
        <a:srgbClr val="F37021"/>
      </a:accent1>
      <a:accent2>
        <a:srgbClr val="50B848"/>
      </a:accent2>
      <a:accent3>
        <a:srgbClr val="034EA2"/>
      </a:accent3>
      <a:accent4>
        <a:srgbClr val="33B2C1"/>
      </a:accent4>
      <a:accent5>
        <a:srgbClr val="19226D"/>
      </a:accent5>
      <a:accent6>
        <a:srgbClr val="AEABAB"/>
      </a:accent6>
      <a:hlink>
        <a:srgbClr val="F37021"/>
      </a:hlink>
      <a:folHlink>
        <a:srgbClr val="F37021"/>
      </a:folHlink>
    </a:clrScheme>
    <a:fontScheme name="FSO_Default">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Segoe U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b512a4e-bb54-4328-ad34-d43205aaa1ec}" enabled="1" method="Standard" siteId="{f01e930a-b52e-42b1-b70f-a8882b5d043b}" removed="0"/>
</clbl:labelList>
</file>

<file path=docProps/app.xml><?xml version="1.0" encoding="utf-8"?>
<Properties xmlns="http://schemas.openxmlformats.org/officeDocument/2006/extended-properties" xmlns:vt="http://schemas.openxmlformats.org/officeDocument/2006/docPropsVTypes">
  <Template/>
  <TotalTime>14355</TotalTime>
  <Words>1014</Words>
  <Application>Microsoft Office PowerPoint</Application>
  <PresentationFormat>Widescreen</PresentationFormat>
  <Paragraphs>128</Paragraphs>
  <Slides>12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BR Omega VN</vt:lpstr>
      <vt:lpstr>Arial</vt:lpstr>
      <vt:lpstr>Calibri</vt:lpstr>
      <vt:lpstr>Segoe UI</vt:lpstr>
      <vt:lpstr>Office Theme</vt:lpstr>
      <vt:lpstr>Light Theme</vt:lpstr>
      <vt:lpstr>PROPOSAL  HACKATHON </vt:lpstr>
      <vt:lpstr>BAREM ĐIỂM VÒNG PROPOSAL</vt:lpstr>
      <vt:lpstr>Table of Contents</vt:lpstr>
      <vt:lpstr>THÔNG TIN ĐỘI CHƠI</vt:lpstr>
      <vt:lpstr>THÔNG TIN ĐỘI CHƠI</vt:lpstr>
      <vt:lpstr>THÔNG TIN BÀI TẬP</vt:lpstr>
      <vt:lpstr>VẤN ĐỀ CẦN GIẢI QUYẾT</vt:lpstr>
      <vt:lpstr>Ý TƯỞNG TRIỂN KHAI</vt:lpstr>
      <vt:lpstr>KIẾN TRÚC &amp; NGUYÊN LIỆU STARTER PACK SỬ DỤNG</vt:lpstr>
      <vt:lpstr>LỘ TRÌNH VÒNG 2 – 3 TUẦN</vt:lpstr>
      <vt:lpstr>TẦM NHÌN CỦA ĐỘI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MSI</dc:creator>
  <cp:lastModifiedBy>Anh Nguyen Phuong</cp:lastModifiedBy>
  <cp:revision>198</cp:revision>
  <dcterms:created xsi:type="dcterms:W3CDTF">2021-11-26T03:15:35Z</dcterms:created>
  <dcterms:modified xsi:type="dcterms:W3CDTF">2026-06-10T03:38:11Z</dcterms:modified>
</cp:coreProperties>
</file>